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894f4080ef4f4f5aa54ed7ae3490602c</vt:lpwstr>
  </property>
</Properties>
</file>