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e8aa0f91a9f74886b9c4e1181c12ea23</vt:lpwstr>
  </property>
</Properties>
</file>