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2026-09-30T21:41:02Z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db1febadd91244f6998f13736c29a78a</vt:lpwstr>
  </property>
</Properties>
</file>