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0c9522915bd248b78f42f071443dbbb2</vt:lpwstr>
  </property>
</Properties>
</file>