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png" ContentType="image/png"/>
  <Default Extension="jpe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comments/comment1.xml" ContentType="application/vnd.openxmlformats-officedocument.presentationml.comments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 autoCompressPictures="0" saveSubsetFonts="1">
  <p:sldMasterIdLst>
    <p:sldMasterId id="2147483648" r:id="rId1"/>
  </p:sldMasterIdLst>
  <p:notesMasterIdLst>
    <p:notesMasterId r:id="rId2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type="screen16x9" cy="6858000" cx="12192000"/>
  <p:notesSz cx="6858000" cy="12192000"/>
  <p:defaultTextStyle>
    <a:defPPr>
      <a:defRPr lang="ru-RU"/>
    </a:defPPr>
    <a:lvl1pPr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1pPr>
    <a:lvl2pPr algn="l" marL="457200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2pPr>
    <a:lvl3pPr algn="l" marL="914400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3pPr>
    <a:lvl4pPr algn="l" marL="1371600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4pPr>
    <a:lvl5pPr algn="l" marL="1828800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5pPr>
    <a:lvl6pPr algn="l" defTabSz="914400" marL="2286000">
      <a:defRPr>
        <a:solidFill>
          <a:schemeClr val="tx1"/>
        </a:solidFill>
        <a:latin typeface="Arial"/>
        <a:ea typeface="+mn-ea"/>
        <a:cs typeface="Arial"/>
      </a:defRPr>
    </a:lvl6pPr>
    <a:lvl7pPr algn="l" defTabSz="914400" marL="2743200">
      <a:defRPr>
        <a:solidFill>
          <a:schemeClr val="tx1"/>
        </a:solidFill>
        <a:latin typeface="Arial"/>
        <a:ea typeface="+mn-ea"/>
        <a:cs typeface="Arial"/>
      </a:defRPr>
    </a:lvl7pPr>
    <a:lvl8pPr algn="l" defTabSz="914400" marL="3200400">
      <a:defRPr>
        <a:solidFill>
          <a:schemeClr val="tx1"/>
        </a:solidFill>
        <a:latin typeface="Arial"/>
        <a:ea typeface="+mn-ea"/>
        <a:cs typeface="Arial"/>
      </a:defRPr>
    </a:lvl8pPr>
    <a:lvl9pPr algn="l" defTabSz="914400" marL="3657600">
      <a:defRPr>
        <a:solidFill>
          <a:schemeClr val="tx1"/>
        </a:solidFill>
        <a:latin typeface="Arial"/>
        <a:ea typeface="+mn-ea"/>
        <a:cs typeface="Arial"/>
      </a:defRPr>
    </a:lvl9pPr>
  </p:defaultTextStyle>
</p:presentation>
</file>

<file path=ppt/commentAuthors.xml><?xml version="1.0" encoding="utf-8"?>
<p:cmAuthorLst xmlns:p="http://schemas.openxmlformats.org/presentationml/2006/main" xmlns:r="http://schemas.openxmlformats.org/officeDocument/2006/relationships" xmlns:a="http://schemas.openxmlformats.org/drawingml/2006/main">
  <p:cmAuthor id="1" name="А2-06-11" initials="А" lastIdx="2" clrIdx="0"/>
</p:cmAuthorLst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>
  <p:showPr>
    <p:present/>
    <p:sldAll/>
    <p:penClr>
      <a:prstClr val="red"/>
    </p:penClr>
  </p:showPr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>
  <p:normalViewPr>
    <p:restoredLeft sz="12017" autoAdjust="0"/>
    <p:restoredTop sz="94660"/>
  </p:normalViewPr>
  <p:slideViewPr>
    <p:cSldViewPr>
      <p:cViewPr varScale="1">
        <p:scale>
          <a:sx n="65" d="100"/>
          <a:sy n="65" d="100"/>
        </p:scale>
        <p:origin x="978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tableStyles" Target="tableStyles.xml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commentAuthors" Target="commentAuthors.xml"/><Relationship Id="rId17" Type="http://schemas.openxmlformats.org/officeDocument/2006/relationships/theme" Target="theme/theme1.xml"/></Relationships>
</file>

<file path=ppt/comments/comment1.xml><?xml version="1.0" encoding="utf-8"?>
<p:cmLst xmlns:p="http://schemas.openxmlformats.org/presentationml/2006/main" xmlns:r="http://schemas.openxmlformats.org/officeDocument/2006/relationships" xmlns:a="http://schemas.openxmlformats.org/drawingml/2006/main">
  <p:cm authorId="1" dt="2022-04-13T13:55:00.489" idx="2">
    <p:pos x="7507" y="1117"/>
    <p:text/>
  </p:cm>
</p:cmLst>
</file>

<file path=ppt/notesMasters/_rels/notesMaster1.xml.rels><?xml version="1.0" encoding="UTF-8" standalone="yes"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4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70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704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70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70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70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Master" Target="../slideMasters/slideMaster1.xml"/></Relationships>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title" userDrawn="1">
  <p:cSld name="Титульный слайд">
    <p:bg>
      <p:bgPr>
        <a:blipFill>
          <a:blip xmlns:r="http://schemas.openxmlformats.org/officeDocument/2006/relationships" r:embed="rId1"/>
          <a:stretch>
            <a:fillRect/>
          </a:stretch>
        </a:blipFill>
        <a:effectLst/>
      </p:bgPr>
    </p:bg>
    <p:spTree>
      <p:nvGrpSpPr>
        <p:cNvPr id="24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585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/>
          <a:ln>
            <a:noFill/>
          </a:ln>
        </p:spPr>
        <p:txBody>
          <a:bodyPr rIns="18288" tIns="0">
            <a:normAutofit/>
          </a:bodyPr>
          <a:lstStyle>
            <a:lvl1pPr algn="r">
              <a:spcBef>
                <a:spcPts val="0"/>
              </a:spcBef>
              <a:buNone/>
              <a:defRPr b="1" sz="5600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586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algn="r" indent="0" marL="0" marR="45720">
              <a:buNone/>
              <a:defRPr>
                <a:solidFill>
                  <a:schemeClr val="tx1"/>
                </a:solidFill>
              </a:defRPr>
            </a:lvl1pPr>
            <a:lvl2pPr algn="ctr" indent="0" marL="457200">
              <a:buNone/>
            </a:lvl2pPr>
            <a:lvl3pPr algn="ctr" indent="0" marL="914400">
              <a:buNone/>
            </a:lvl3pPr>
            <a:lvl4pPr algn="ctr" indent="0" marL="1371600">
              <a:buNone/>
            </a:lvl4pPr>
            <a:lvl5pPr algn="ctr" indent="0" marL="1828800">
              <a:buNone/>
            </a:lvl5pPr>
            <a:lvl6pPr algn="ctr" indent="0" marL="2286000">
              <a:buNone/>
            </a:lvl6pPr>
            <a:lvl7pPr algn="ctr" indent="0" marL="2743200">
              <a:buNone/>
            </a:lvl7pPr>
            <a:lvl8pPr algn="ctr" indent="0" marL="3200400">
              <a:buNone/>
            </a:lvl8pPr>
            <a:lvl9pPr algn="ctr" indent="0" marL="3657600">
              <a:buNone/>
            </a:lvl9pPr>
          </a:lstStyle>
          <a:p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1048587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751390EB-26BA-4D50-8C6E-BD85CFA3FFBE}" type="datetimeFigureOut">
              <a:rPr lang="ru-RU"/>
              <a:t>30.09.2026</a:t>
            </a:fld>
            <a:endParaRPr lang="ru-RU"/>
          </a:p>
        </p:txBody>
      </p:sp>
      <p:sp>
        <p:nvSpPr>
          <p:cNvPr id="1048588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589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fld id="{7E21A85A-CB2E-4170-ADCD-C7FB0E671FD7}" type="slidenum">
              <a:rPr lang="ru-RU"/>
              <a:t>‹#›</a:t>
            </a:fld>
            <a:endParaRPr lang="ru-RU"/>
          </a:p>
        </p:txBody>
      </p:sp>
    </p:spTree>
  </p:cSld>
  <p:clrMapOvr>
    <a:overrideClrMapping accent1="accent1" accent2="accent2" accent3="accent3" accent4="accent4" accent5="accent5" accent6="accent6" bg1="dk1" bg2="dk2" tx1="lt1" tx2="lt2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obj" userDrawn="1">
  <p:cSld name="Заголовок и объект">
    <p:spTree>
      <p:nvGrpSpPr>
        <p:cNvPr id="38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57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658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65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4CB986BA-4A41-4815-8F2B-82AE23294A18}" type="datetimeFigureOut">
              <a:rPr lang="ru-RU"/>
              <a:t>30.09.2026</a:t>
            </a:fld>
            <a:endParaRPr lang="ru-RU"/>
          </a:p>
        </p:txBody>
      </p:sp>
      <p:sp>
        <p:nvSpPr>
          <p:cNvPr id="104866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66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p>
            <a:fld id="{46E842C4-46DF-408D-AF12-F99904AE55FF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secHead" userDrawn="1">
  <p:cSld name="Заголовок раздела">
    <p:bg>
      <p:bgPr>
        <a:blipFill>
          <a:blip xmlns:r="http://schemas.openxmlformats.org/officeDocument/2006/relationships" r:embed="rId1"/>
          <a:stretch>
            <a:fillRect/>
          </a:stretch>
        </a:blipFill>
        <a:effectLst/>
      </p:bgPr>
    </p:bg>
    <p:spTree>
      <p:nvGrpSpPr>
        <p:cNvPr id="4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77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/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b="1" cap="none" sz="5600" lang="en-US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678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indent="0" marL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679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5E19D9B3-C27D-4BE8-A7A4-3193B569954A}" type="datetimeFigureOut">
              <a:rPr lang="ru-RU"/>
              <a:t>30.09.2026</a:t>
            </a:fld>
            <a:endParaRPr lang="ru-RU"/>
          </a:p>
        </p:txBody>
      </p:sp>
      <p:sp>
        <p:nvSpPr>
          <p:cNvPr id="1048680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681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fld id="{79D353F4-5627-4814-985D-66BE076CC10A}" type="slidenum">
              <a:rPr lang="ru-RU"/>
              <a:t>‹#›</a:t>
            </a:fld>
            <a:endParaRPr lang="ru-RU"/>
          </a:p>
        </p:txBody>
      </p:sp>
    </p:spTree>
  </p:cSld>
  <p:clrMapOvr>
    <a:overrideClrMapping accent1="accent1" accent2="accent2" accent3="accent3" accent4="accent4" accent5="accent5" accent6="accent6" bg1="dk1" bg2="dk2" tx1="lt1" tx2="lt2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twoObj" userDrawn="1">
  <p:cSld name="Два объекта">
    <p:spTree>
      <p:nvGrpSpPr>
        <p:cNvPr id="42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82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683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684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68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D55F2842-0D72-4992-8872-86DCC59C7352}" type="datetimeFigureOut">
              <a:rPr lang="ru-RU"/>
              <a:t>30.09.2026</a:t>
            </a:fld>
            <a:endParaRPr lang="ru-RU"/>
          </a:p>
        </p:txBody>
      </p:sp>
      <p:sp>
        <p:nvSpPr>
          <p:cNvPr id="104868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68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p>
            <a:fld id="{2345CBA4-12F5-40CF-8182-59EE6E5DFFFB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twoTxTwoObj" userDrawn="1">
  <p:cSld name="Сравнение">
    <p:spTree>
      <p:nvGrpSpPr>
        <p:cNvPr id="43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88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689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anchor="ctr" bIns="0" lIns="45720" rIns="45720" tIns="0">
            <a:noAutofit/>
          </a:bodyPr>
          <a:lstStyle>
            <a:lvl1pPr indent="0" marL="0">
              <a:buNone/>
              <a:defRPr b="1" cap="none" sz="2400">
                <a:solidFill>
                  <a:schemeClr val="tx2"/>
                </a:solidFill>
              </a:defRPr>
            </a:lvl1pPr>
            <a:lvl2pPr>
              <a:buNone/>
              <a:defRPr b="1" sz="2000"/>
            </a:lvl2pPr>
            <a:lvl3pPr>
              <a:buNone/>
              <a:defRPr b="1" sz="1800"/>
            </a:lvl3pPr>
            <a:lvl4pPr>
              <a:buNone/>
              <a:defRPr b="1" sz="1600"/>
            </a:lvl4pPr>
            <a:lvl5pPr>
              <a:buNone/>
              <a:defRPr b="1" sz="1600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690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anchor="ctr" bIns="0" lIns="45720" rIns="45720" tIns="0"/>
          <a:lstStyle>
            <a:lvl1pPr indent="0" marL="0">
              <a:buNone/>
              <a:defRPr b="1" cap="none" sz="2400">
                <a:solidFill>
                  <a:schemeClr val="tx2"/>
                </a:solidFill>
              </a:defRPr>
            </a:lvl1pPr>
            <a:lvl2pPr>
              <a:buNone/>
              <a:defRPr b="1" sz="2000"/>
            </a:lvl2pPr>
            <a:lvl3pPr>
              <a:buNone/>
              <a:defRPr b="1" sz="1800"/>
            </a:lvl3pPr>
            <a:lvl4pPr>
              <a:buNone/>
              <a:defRPr b="1" sz="1600"/>
            </a:lvl4pPr>
            <a:lvl5pPr>
              <a:buNone/>
              <a:defRPr b="1" sz="1600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691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692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693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23EDC5C0-0AE0-452D-81BB-24C72C649326}" type="datetimeFigureOut">
              <a:rPr lang="ru-RU"/>
              <a:t>30.09.2026</a:t>
            </a:fld>
            <a:endParaRPr lang="ru-RU"/>
          </a:p>
        </p:txBody>
      </p:sp>
      <p:sp>
        <p:nvSpPr>
          <p:cNvPr id="1048694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695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p>
            <a:fld id="{A0CF2B12-84BE-43DE-8DCC-85EBF9E605D6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titleOnly" userDrawn="1">
  <p:cSld name="Только заголовок">
    <p:spTree>
      <p:nvGrpSpPr>
        <p:cNvPr id="36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48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b="0" sz="500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64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84F640C1-E4D4-42ED-9103-ACB92B0CED0E}" type="datetimeFigureOut">
              <a:rPr lang="ru-RU"/>
              <a:t>30.09.2026</a:t>
            </a:fld>
            <a:endParaRPr lang="ru-RU"/>
          </a:p>
        </p:txBody>
      </p:sp>
      <p:sp>
        <p:nvSpPr>
          <p:cNvPr id="104865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65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p>
            <a:fld id="{FC1E4460-C2D9-41E9-AC16-B2BF7468FAE5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blank" userDrawn="1">
  <p:cSld name="Пустой слайд">
    <p:spTree>
      <p:nvGrpSpPr>
        <p:cNvPr id="26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59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A7A32E5C-7401-422A-A98C-78689442F624}" type="datetimeFigureOut">
              <a:rPr lang="ru-RU"/>
              <a:t>30.09.2026</a:t>
            </a:fld>
            <a:endParaRPr lang="ru-RU"/>
          </a:p>
        </p:txBody>
      </p:sp>
      <p:sp>
        <p:nvSpPr>
          <p:cNvPr id="104859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59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p>
            <a:fld id="{8B1E2EAC-7F22-4615-B62F-BA8552E307DE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objTx" userDrawn="1">
  <p:cSld name="Объект с подписью">
    <p:spTree>
      <p:nvGrpSpPr>
        <p:cNvPr id="44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96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b="0" sz="260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697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algn="l" indent="0" marL="0">
              <a:buNone/>
              <a:defRPr sz="1400"/>
            </a:lvl1pPr>
            <a:lvl2pPr algn="l" indent="0">
              <a:buNone/>
              <a:defRPr sz="1200"/>
            </a:lvl2pPr>
            <a:lvl3pPr algn="l" indent="0">
              <a:buNone/>
              <a:defRPr sz="1000"/>
            </a:lvl3pPr>
            <a:lvl4pPr algn="l" indent="0">
              <a:buNone/>
              <a:defRPr sz="900"/>
            </a:lvl4pPr>
            <a:lvl5pPr algn="l" indent="0">
              <a:buNone/>
              <a:defRPr sz="900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698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69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DF29CB78-A6E1-4C76-8305-1AACE56A6A1E}" type="datetimeFigureOut">
              <a:rPr lang="ru-RU"/>
              <a:t>30.09.2026</a:t>
            </a:fld>
            <a:endParaRPr lang="ru-RU"/>
          </a:p>
        </p:txBody>
      </p:sp>
      <p:sp>
        <p:nvSpPr>
          <p:cNvPr id="104870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70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p>
            <a:fld id="{CA585972-99A2-41BB-9892-A52A04CFC41D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showMasterSp="0" type="picTx" userDrawn="1">
  <p:cSld name="Рисунок с подписью">
    <p:spTree>
      <p:nvGrpSpPr>
        <p:cNvPr id="39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62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algn="tl" blurRad="63500" dir="7500000" dist="38500" kx="100000" rotWithShape="0" sx="98500" sy="10008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/>
            <a:endParaRPr lang="en-US"/>
          </a:p>
        </p:txBody>
      </p:sp>
      <p:sp>
        <p:nvSpPr>
          <p:cNvPr id="1048663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/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algn="tl" blurRad="19685" dir="12900000" dist="6350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/>
            <a:endParaRPr lang="en-US"/>
          </a:p>
        </p:txBody>
      </p:sp>
      <p:sp>
        <p:nvSpPr>
          <p:cNvPr id="1048664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en-US">
              <a:latin typeface="+mn-lt"/>
              <a:cs typeface="+mn-cs"/>
            </a:endParaRPr>
          </a:p>
        </p:txBody>
      </p:sp>
      <p:sp>
        <p:nvSpPr>
          <p:cNvPr id="1048665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en-US">
              <a:latin typeface="+mn-lt"/>
              <a:cs typeface="+mn-cs"/>
            </a:endParaRPr>
          </a:p>
        </p:txBody>
      </p:sp>
      <p:sp>
        <p:nvSpPr>
          <p:cNvPr id="1048666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bIns="45720" lIns="45720" rIns="45720"/>
          <a:lstStyle>
            <a:lvl1pPr algn="l">
              <a:buNone/>
              <a:defRPr b="1" sz="2000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667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algn="l" indent="0" marL="0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668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/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indent="0" marL="0">
              <a:buNone/>
              <a:defRPr sz="3200"/>
            </a:lvl1pPr>
          </a:lstStyle>
          <a:p>
            <a:pPr lvl="0"/>
            <a:r>
              <a:rPr lang="ru-RU"/>
              <a:t>Вставка рисунка</a:t>
            </a:r>
            <a:endParaRPr lang="en-US"/>
          </a:p>
        </p:txBody>
      </p:sp>
      <p:sp>
        <p:nvSpPr>
          <p:cNvPr id="1048669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A6F01BB4-1D80-484D-B872-00D7F658B5B6}" type="datetimeFigureOut">
              <a:rPr lang="ru-RU"/>
              <a:t>30.09.2026</a:t>
            </a:fld>
            <a:endParaRPr lang="ru-RU"/>
          </a:p>
        </p:txBody>
      </p:sp>
      <p:sp>
        <p:nvSpPr>
          <p:cNvPr id="1048670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671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p>
            <a:fld id="{369E7BAA-94AE-4483-89C9-DF07EF467EF4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vertTx" userDrawn="1">
  <p:cSld name="Заголовок и вертикальный текст">
    <p:spTree>
      <p:nvGrpSpPr>
        <p:cNvPr id="40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7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673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67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4D6D2470-B3F0-4F35-BBBA-BEB3C132B519}" type="datetimeFigureOut">
              <a:rPr lang="ru-RU"/>
              <a:t>30.09.2026</a:t>
            </a:fld>
            <a:endParaRPr lang="ru-RU"/>
          </a:p>
        </p:txBody>
      </p:sp>
      <p:sp>
        <p:nvSpPr>
          <p:cNvPr id="104867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67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p>
            <a:fld id="{2444B317-E49A-45C2-A99F-6FFF1CC1703F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vertTitleAndTx" userDrawn="1">
  <p:cSld name="Вертикальный заголовок и текст">
    <p:spTree>
      <p:nvGrpSpPr>
        <p:cNvPr id="37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52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653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65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7D11AFEB-8983-429F-A335-4310EADE7BAB}" type="datetimeFigureOut">
              <a:rPr lang="ru-RU"/>
              <a:t>30.09.2026</a:t>
            </a:fld>
            <a:endParaRPr lang="ru-RU"/>
          </a:p>
        </p:txBody>
      </p:sp>
      <p:sp>
        <p:nvSpPr>
          <p:cNvPr id="104865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65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p>
            <a:fld id="{D09F0BFF-25A2-45A3-A0F3-4784F680D216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image" Target="../media/image2.jpeg"/><Relationship Id="rId1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xmlns:r="http://schemas.openxmlformats.org/officeDocument/2006/relationships" r:embed="rId12"/>
          <a:stretch>
            <a:fillRect/>
          </a:stretch>
        </a:blipFill>
        <a:effectLst/>
      </p:bgPr>
    </p:bg>
    <p:spTree>
      <p:nvGrpSpPr>
        <p:cNvPr id="1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576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en-US">
              <a:latin typeface="+mn-lt"/>
              <a:cs typeface="+mn-cs"/>
            </a:endParaRPr>
          </a:p>
        </p:txBody>
      </p:sp>
      <p:sp>
        <p:nvSpPr>
          <p:cNvPr id="1048577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en-US">
              <a:latin typeface="+mn-lt"/>
              <a:cs typeface="+mn-cs"/>
            </a:endParaRPr>
          </a:p>
        </p:txBody>
      </p:sp>
      <p:sp>
        <p:nvSpPr>
          <p:cNvPr id="1048578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/>
          <a:noFill/>
          <a:ln>
            <a:noFill/>
          </a:ln>
        </p:spPr>
        <p:txBody>
          <a:bodyPr anchor="b" anchorCtr="0" bIns="0" compatLnSpc="1" lIns="0" numCol="1" rIns="0" tIns="45720" vert="horz" wrap="square">
            <a:prstTxWarp prst="textNoShape"/>
          </a:bodyPr>
          <a:p>
            <a:pPr lvl="0"/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579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/>
          <a:noFill/>
          <a:ln>
            <a:noFill/>
          </a:ln>
        </p:spPr>
        <p:txBody>
          <a:bodyPr anchor="t" anchorCtr="0" bIns="45720" compatLnSpc="1" lIns="91440" numCol="1" rIns="91440" tIns="45720" vert="horz" wrap="square">
            <a:prstTxWarp prst="textNoShape"/>
          </a:bodyPr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580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/>
        </p:spPr>
        <p:txBody>
          <a:bodyPr anchor="b" bIns="0" lIns="0" rIns="0" tIns="0" vert="horz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fld id="{4AC5096A-3418-435F-BE8A-87F96147B27F}" type="datetimeFigureOut">
              <a:rPr lang="ru-RU"/>
              <a:t>30.09.2026</a:t>
            </a:fld>
            <a:endParaRPr lang="ru-RU"/>
          </a:p>
        </p:txBody>
      </p:sp>
      <p:sp>
        <p:nvSpPr>
          <p:cNvPr id="1048581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/>
        </p:spPr>
        <p:txBody>
          <a:bodyPr anchor="b" bIns="0" lIns="0" rIns="0" tIns="0" vert="horz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endParaRPr lang="ru-RU"/>
          </a:p>
        </p:txBody>
      </p:sp>
      <p:sp>
        <p:nvSpPr>
          <p:cNvPr id="1048582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/>
        </p:spPr>
        <p:txBody>
          <a:bodyPr anchor="b" anchorCtr="0" bIns="0" compatLnSpc="1" lIns="0" numCol="1" rIns="0" tIns="0" vert="horz" wrap="square">
            <a:prstTxWarp prst="textNoShape"/>
          </a:bodyPr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fld id="{F1514637-483F-4D6F-9AE1-8AC9C6E23DE6}" type="slidenum">
              <a:rPr lang="ru-RU"/>
              <a:t>‹#›</a:t>
            </a:fld>
            <a:endParaRPr lang="ru-RU"/>
          </a:p>
        </p:txBody>
      </p:sp>
      <p:grpSp>
        <p:nvGrpSpPr>
          <p:cNvPr id="12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048583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en-US">
                <a:latin typeface="Arial"/>
                <a:cs typeface="Arial"/>
              </a:endParaRPr>
            </a:p>
          </p:txBody>
        </p:sp>
        <p:sp>
          <p:nvSpPr>
            <p:cNvPr id="1048584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en-US">
                <a:latin typeface="Arial"/>
                <a:cs typeface="Arial"/>
              </a:endParaRPr>
            </a:p>
          </p:txBody>
        </p:sp>
      </p:grpSp>
    </p:spTree>
  </p:cSld>
  <p:clrMap accent1="accent1" accent2="accent2" accent3="accent3" accent4="accent4" accent5="accent5" accent6="accent6" bg1="lt1" bg2="lt2" tx1="dk1" tx2="dk2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5pPr>
      <a:lvl6pPr algn="l" marL="457200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6pPr>
      <a:lvl7pPr algn="l" marL="914400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7pPr>
      <a:lvl8pPr algn="l" marL="1371600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8pPr>
      <a:lvl9pPr algn="l" marL="1828800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9pPr>
    </p:titleStyle>
    <p:bodyStyle>
      <a:lvl1pPr algn="l" indent="-273050" marL="273050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algn="l" indent="-246063" marL="639763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algn="l" indent="-246063" marL="914400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algn="l" indent="-209550" marL="1187450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algn="l" indent="-209550" marL="1462088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algn="l" indent="-210312" marL="1737360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algn="l" indent="-182880" marL="1920240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algn="l" indent="-182880" marL="2194560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algn="l" indent="-182880" marL="2468880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algn="l" marL="0">
        <a:defRPr>
          <a:solidFill>
            <a:schemeClr val="tx1"/>
          </a:solidFill>
          <a:latin typeface="+mn-lt"/>
          <a:ea typeface="+mn-ea"/>
          <a:cs typeface="+mn-cs"/>
        </a:defRPr>
      </a:lvl1pPr>
      <a:lvl2pPr algn="l" marL="457200">
        <a:defRPr>
          <a:solidFill>
            <a:schemeClr val="tx1"/>
          </a:solidFill>
          <a:latin typeface="+mn-lt"/>
          <a:ea typeface="+mn-ea"/>
          <a:cs typeface="+mn-cs"/>
        </a:defRPr>
      </a:lvl2pPr>
      <a:lvl3pPr algn="l" marL="914400">
        <a:defRPr>
          <a:solidFill>
            <a:schemeClr val="tx1"/>
          </a:solidFill>
          <a:latin typeface="+mn-lt"/>
          <a:ea typeface="+mn-ea"/>
          <a:cs typeface="+mn-cs"/>
        </a:defRPr>
      </a:lvl3pPr>
      <a:lvl4pPr algn="l" marL="1371600">
        <a:defRPr>
          <a:solidFill>
            <a:schemeClr val="tx1"/>
          </a:solidFill>
          <a:latin typeface="+mn-lt"/>
          <a:ea typeface="+mn-ea"/>
          <a:cs typeface="+mn-cs"/>
        </a:defRPr>
      </a:lvl4pPr>
      <a:lvl5pPr algn="l" marL="1828800">
        <a:defRPr>
          <a:solidFill>
            <a:schemeClr val="tx1"/>
          </a:solidFill>
          <a:latin typeface="+mn-lt"/>
          <a:ea typeface="+mn-ea"/>
          <a:cs typeface="+mn-cs"/>
        </a:defRPr>
      </a:lvl5pPr>
      <a:lvl6pPr algn="l" marL="2286000">
        <a:defRPr>
          <a:solidFill>
            <a:schemeClr val="tx1"/>
          </a:solidFill>
          <a:latin typeface="+mn-lt"/>
          <a:ea typeface="+mn-ea"/>
          <a:cs typeface="+mn-cs"/>
        </a:defRPr>
      </a:lvl6pPr>
      <a:lvl7pPr algn="l" marL="2743200">
        <a:defRPr>
          <a:solidFill>
            <a:schemeClr val="tx1"/>
          </a:solidFill>
          <a:latin typeface="+mn-lt"/>
          <a:ea typeface="+mn-ea"/>
          <a:cs typeface="+mn-cs"/>
        </a:defRPr>
      </a:lvl7pPr>
      <a:lvl8pPr algn="l" marL="3200400">
        <a:defRPr>
          <a:solidFill>
            <a:schemeClr val="tx1"/>
          </a:solidFill>
          <a:latin typeface="+mn-lt"/>
          <a:ea typeface="+mn-ea"/>
          <a:cs typeface="+mn-cs"/>
        </a:defRPr>
      </a:lvl8pPr>
      <a:lvl9pPr algn="l" marL="3657600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image" Target="../media/image4.jpeg"/><Relationship Id="rId2" Type="http://schemas.openxmlformats.org/officeDocument/2006/relationships/image" Target="../media/image5.png"/><Relationship Id="rId3" Type="http://schemas.openxmlformats.org/officeDocument/2006/relationships/slideLayout" Target="../slideLayouts/slideLayout1.xml"/></Relationships>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hyperlink" Target="https://www.chesu.ru/course?p=28908" TargetMode="External"/><Relationship Id="rId2" Type="http://schemas.openxmlformats.org/officeDocument/2006/relationships/hyperlink" Target="https://www.chesu.ru/course?p=25211" TargetMode="External"/><Relationship Id="rId3" Type="http://schemas.openxmlformats.org/officeDocument/2006/relationships/hyperlink" Target="https://www.chesu.ru/course?p=4815" TargetMode="External"/><Relationship Id="rId4" Type="http://schemas.openxmlformats.org/officeDocument/2006/relationships/hyperlink" Target="https://www.chesu.ru/course?p=35698" TargetMode="External"/><Relationship Id="rId5" Type="http://schemas.openxmlformats.org/officeDocument/2006/relationships/hyperlink" Target="https://www.chesu.ru/course?p=32957" TargetMode="External"/><Relationship Id="rId6" Type="http://schemas.openxmlformats.org/officeDocument/2006/relationships/hyperlink" Target="https://www.chesu.ru/course?p=41693" TargetMode="External"/><Relationship Id="rId7" Type="http://schemas.openxmlformats.org/officeDocument/2006/relationships/hyperlink" Target="https://www.chesu.ru/course?p=28888" TargetMode="External"/><Relationship Id="rId8" Type="http://schemas.openxmlformats.org/officeDocument/2006/relationships/hyperlink" Target="https://www.chesu.ru/course?p=35421" TargetMode="External"/><Relationship Id="rId9" Type="http://schemas.openxmlformats.org/officeDocument/2006/relationships/hyperlink" Target="https://www.chesu.ru/course?p=39676" TargetMode="External"/><Relationship Id="rId10" Type="http://schemas.openxmlformats.org/officeDocument/2006/relationships/image" Target="../media/image5.png"/><Relationship Id="rId11" Type="http://schemas.openxmlformats.org/officeDocument/2006/relationships/slideLayout" Target="../slideLayouts/slideLayout7.xml"/></Relationships>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hyperlink" Target="https://www.chesu.ru/course?p=38614" TargetMode="External"/><Relationship Id="rId2" Type="http://schemas.openxmlformats.org/officeDocument/2006/relationships/hyperlink" Target="https://www.chesu.ru/course?p=23940" TargetMode="External"/><Relationship Id="rId3" Type="http://schemas.openxmlformats.org/officeDocument/2006/relationships/hyperlink" Target="https://www.chesu.ru/course?p=27557" TargetMode="External"/><Relationship Id="rId4" Type="http://schemas.openxmlformats.org/officeDocument/2006/relationships/hyperlink" Target="https://www.chesu.ru/course?p=38613" TargetMode="External"/><Relationship Id="rId5" Type="http://schemas.openxmlformats.org/officeDocument/2006/relationships/hyperlink" Target="https://www.chesu.ru/course?p=30162" TargetMode="External"/><Relationship Id="rId6" Type="http://schemas.openxmlformats.org/officeDocument/2006/relationships/hyperlink" Target="https://www.chesu.ru/course?p=23941" TargetMode="External"/><Relationship Id="rId7" Type="http://schemas.openxmlformats.org/officeDocument/2006/relationships/hyperlink" Target="https://www.chesu.ru/course?p=38612" TargetMode="External"/><Relationship Id="rId8" Type="http://schemas.openxmlformats.org/officeDocument/2006/relationships/hyperlink" Target="https://www.chesu.ru/course?p=30160" TargetMode="External"/><Relationship Id="rId9" Type="http://schemas.openxmlformats.org/officeDocument/2006/relationships/hyperlink" Target="https://www.chesu.ru/course?p=40609" TargetMode="External"/><Relationship Id="rId10" Type="http://schemas.openxmlformats.org/officeDocument/2006/relationships/image" Target="../media/image6.png"/><Relationship Id="rId11" Type="http://schemas.openxmlformats.org/officeDocument/2006/relationships/slideLayout" Target="../slideLayouts/slideLayout7.xml"/></Relationships>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hyperlink" Target="https://www.chesu.ru/course?p=33003" TargetMode="External"/><Relationship Id="rId2" Type="http://schemas.openxmlformats.org/officeDocument/2006/relationships/hyperlink" Target="https://www.chesu.ru/course?p=4951" TargetMode="External"/><Relationship Id="rId3" Type="http://schemas.openxmlformats.org/officeDocument/2006/relationships/hyperlink" Target="https://www.chesu.ru/course?p=39679" TargetMode="External"/><Relationship Id="rId4" Type="http://schemas.openxmlformats.org/officeDocument/2006/relationships/hyperlink" Target="https://www.chesu.ru/course?p=39736" TargetMode="External"/><Relationship Id="rId5" Type="http://schemas.openxmlformats.org/officeDocument/2006/relationships/hyperlink" Target="https://www.chesu.ru/course?p=25365" TargetMode="External"/><Relationship Id="rId6" Type="http://schemas.openxmlformats.org/officeDocument/2006/relationships/hyperlink" Target="https://www.chesu.ru/course?p=41694" TargetMode="External"/><Relationship Id="rId7" Type="http://schemas.openxmlformats.org/officeDocument/2006/relationships/hyperlink" Target="https://www.chesu.ru/course?p=29107" TargetMode="External"/><Relationship Id="rId8" Type="http://schemas.openxmlformats.org/officeDocument/2006/relationships/hyperlink" Target="https://www.chesu.ru/course?p=33005" TargetMode="External"/><Relationship Id="rId9" Type="http://schemas.openxmlformats.org/officeDocument/2006/relationships/image" Target="../media/image5.png"/><Relationship Id="rId10" Type="http://schemas.openxmlformats.org/officeDocument/2006/relationships/slideLayout" Target="../slideLayouts/slideLayout7.xml"/></Relationships>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hyperlink" Target="https://www.chesu.ru/course?p=38617" TargetMode="External"/><Relationship Id="rId2" Type="http://schemas.openxmlformats.org/officeDocument/2006/relationships/hyperlink" Target="https://www.chesu.ru/course?p=4957" TargetMode="External"/><Relationship Id="rId3" Type="http://schemas.openxmlformats.org/officeDocument/2006/relationships/hyperlink" Target="https://www.chesu.ru/course?p=41897" TargetMode="External"/><Relationship Id="rId4" Type="http://schemas.openxmlformats.org/officeDocument/2006/relationships/hyperlink" Target="https://www.chesu.ru/course?p=11305" TargetMode="External"/><Relationship Id="rId5" Type="http://schemas.openxmlformats.org/officeDocument/2006/relationships/hyperlink" Target="https://www.chesu.ru/course?p=38615" TargetMode="External"/><Relationship Id="rId6" Type="http://schemas.openxmlformats.org/officeDocument/2006/relationships/hyperlink" Target="https://www.chesu.ru/course?p=41896" TargetMode="External"/><Relationship Id="rId7" Type="http://schemas.openxmlformats.org/officeDocument/2006/relationships/hyperlink" Target="https://www.chesu.ru/course?p=40629" TargetMode="External"/><Relationship Id="rId8" Type="http://schemas.openxmlformats.org/officeDocument/2006/relationships/hyperlink" Target="https://www.chesu.ru/course?p=30231" TargetMode="External"/><Relationship Id="rId9" Type="http://schemas.openxmlformats.org/officeDocument/2006/relationships/hyperlink" Target="https://www.chesu.ru/course?p=38618" TargetMode="External"/><Relationship Id="rId10" Type="http://schemas.openxmlformats.org/officeDocument/2006/relationships/image" Target="../media/image5.png"/><Relationship Id="rId11" Type="http://schemas.openxmlformats.org/officeDocument/2006/relationships/slideLayout" Target="../slideLayouts/slideLayout7.xml"/></Relationships>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hyperlink" Target="https://www.chesu.ru/course?p=39921" TargetMode="External"/><Relationship Id="rId2" Type="http://schemas.openxmlformats.org/officeDocument/2006/relationships/hyperlink" Target="https://www.chesu.ru/course?p=39686" TargetMode="External"/><Relationship Id="rId3" Type="http://schemas.openxmlformats.org/officeDocument/2006/relationships/hyperlink" Target="https://www.chesu.ru/course?p=41688" TargetMode="External"/><Relationship Id="rId4" Type="http://schemas.openxmlformats.org/officeDocument/2006/relationships/hyperlink" Target="https://www.chesu.ru/course?p=28758" TargetMode="External"/><Relationship Id="rId5" Type="http://schemas.openxmlformats.org/officeDocument/2006/relationships/hyperlink" Target="https://www.chesu.ru/course?p=33107" TargetMode="External"/><Relationship Id="rId6" Type="http://schemas.openxmlformats.org/officeDocument/2006/relationships/hyperlink" Target="https://www.chesu.ru/course?p=41689" TargetMode="External"/><Relationship Id="rId7" Type="http://schemas.openxmlformats.org/officeDocument/2006/relationships/hyperlink" Target="https://www.chesu.ru/course?p=28759" TargetMode="External"/><Relationship Id="rId8" Type="http://schemas.openxmlformats.org/officeDocument/2006/relationships/hyperlink" Target="https://www.chesu.ru/course?p=29109" TargetMode="External"/><Relationship Id="rId9" Type="http://schemas.openxmlformats.org/officeDocument/2006/relationships/image" Target="../media/image5.png"/><Relationship Id="rId10" Type="http://schemas.openxmlformats.org/officeDocument/2006/relationships/slideLayout" Target="../slideLayouts/slideLayout7.xml"/></Relationships>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hyperlink" Target="https://www.chesu.ru/course?p=38623" TargetMode="External"/><Relationship Id="rId2" Type="http://schemas.openxmlformats.org/officeDocument/2006/relationships/hyperlink" Target="https://www.chesu.ru/course?p=40633" TargetMode="External"/><Relationship Id="rId3" Type="http://schemas.openxmlformats.org/officeDocument/2006/relationships/hyperlink" Target="https://www.chesu.ru/course?p=38621" TargetMode="External"/><Relationship Id="rId4" Type="http://schemas.openxmlformats.org/officeDocument/2006/relationships/hyperlink" Target="https://www.chesu.ru/course?p=38620" TargetMode="External"/><Relationship Id="rId5" Type="http://schemas.openxmlformats.org/officeDocument/2006/relationships/hyperlink" Target="https://www.chesu.ru/course?p=38619" TargetMode="External"/><Relationship Id="rId6" Type="http://schemas.openxmlformats.org/officeDocument/2006/relationships/hyperlink" Target="https://www.chesu.ru/course?p=30242" TargetMode="External"/><Relationship Id="rId7" Type="http://schemas.openxmlformats.org/officeDocument/2006/relationships/hyperlink" Target="https://www.chesu.ru/course?p=30241" TargetMode="External"/><Relationship Id="rId8" Type="http://schemas.openxmlformats.org/officeDocument/2006/relationships/hyperlink" Target="https://www.chesu.ru/course?p=38622" TargetMode="External"/><Relationship Id="rId9" Type="http://schemas.openxmlformats.org/officeDocument/2006/relationships/image" Target="../media/image5.png"/><Relationship Id="rId10" Type="http://schemas.openxmlformats.org/officeDocument/2006/relationships/slideLayout" Target="../slideLayouts/slideLayout7.xml"/></Relationships>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hyperlink" Target="https://www.chesu.ru/course?p=26785" TargetMode="External"/><Relationship Id="rId2" Type="http://schemas.openxmlformats.org/officeDocument/2006/relationships/hyperlink" Target="https://www.chesu.ru/course?p=39924" TargetMode="External"/><Relationship Id="rId3" Type="http://schemas.openxmlformats.org/officeDocument/2006/relationships/hyperlink" Target="https://www.chesu.ru/course?p=41692" TargetMode="External"/><Relationship Id="rId4" Type="http://schemas.openxmlformats.org/officeDocument/2006/relationships/hyperlink" Target="https://www.chesu.ru/course?p=28766" TargetMode="External"/><Relationship Id="rId5" Type="http://schemas.openxmlformats.org/officeDocument/2006/relationships/image" Target="../media/image5.png"/><Relationship Id="rId6" Type="http://schemas.openxmlformats.org/officeDocument/2006/relationships/slideLayout" Target="../slideLayouts/slideLayout7.xml"/></Relationships>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hyperlink" Target="https://www.chesu.ru/course?p=38624" TargetMode="External"/><Relationship Id="rId2" Type="http://schemas.openxmlformats.org/officeDocument/2006/relationships/hyperlink" Target="https://www.chesu.ru/course?p=41898" TargetMode="External"/><Relationship Id="rId3" Type="http://schemas.openxmlformats.org/officeDocument/2006/relationships/hyperlink" Target="https://www.chesu.ru/course?p=40668" TargetMode="External"/><Relationship Id="rId4" Type="http://schemas.openxmlformats.org/officeDocument/2006/relationships/image" Target="../media/image5.png"/><Relationship Id="rId5" Type="http://schemas.openxmlformats.org/officeDocument/2006/relationships/slideLayout" Target="../slideLayouts/slideLayout7.xml"/></Relationships>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7.xml"/><Relationship Id="rId3" Type="http://schemas.openxmlformats.org/officeDocument/2006/relationships/comments" Target="../comments/commen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xmlns:r="http://schemas.openxmlformats.org/officeDocument/2006/relationships" r:embed="rId1"/>
          <a:stretch>
            <a:fillRect/>
          </a:stretch>
        </a:blipFill>
        <a:effectLst/>
      </p:bgPr>
    </p:bg>
    <p:spTree>
      <p:nvGrpSpPr>
        <p:cNvPr id="25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590" name="TextBox 4"/>
          <p:cNvSpPr/>
          <p:nvPr/>
        </p:nvSpPr>
        <p:spPr bwMode="auto">
          <a:xfrm>
            <a:off x="2975978" y="178816"/>
            <a:ext cx="8692642" cy="1077218"/>
          </a:xfrm>
          <a:prstGeom prst="rect"/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3200" lang="en-US">
                <a:solidFill>
                  <a:schemeClr val="bg1"/>
                </a:solidFill>
              </a:rPr>
              <a:t>   </a:t>
            </a:r>
            <a:r>
              <a:rPr b="1" dirty="0" sz="32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ФГБОУ ВО  «Чеченский государственный университет им. А.А. Кадырова»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591" name="TextBox 6"/>
          <p:cNvSpPr/>
          <p:nvPr/>
        </p:nvSpPr>
        <p:spPr bwMode="auto">
          <a:xfrm>
            <a:off x="3712913" y="1609991"/>
            <a:ext cx="7279631" cy="726440"/>
          </a:xfrm>
          <a:prstGeom prst="rect"/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200" lang="ru-RU">
                <a:solidFill>
                  <a:schemeClr val="bg1"/>
                </a:solidFill>
                <a:latin typeface="Times New Roman"/>
                <a:cs typeface="Times New Roman"/>
              </a:rPr>
              <a:t>Институт математики, физики и информационных технологий</a:t>
            </a:r>
            <a:endParaRPr b="1" dirty="0">
              <a:solidFill>
                <a:schemeClr val="bg1"/>
              </a:solidFill>
            </a:endParaRPr>
          </a:p>
        </p:txBody>
      </p:sp>
      <p:sp>
        <p:nvSpPr>
          <p:cNvPr id="1048592" name="Прямоугольник 9"/>
          <p:cNvSpPr>
            <a:spLocks noChangeArrowheads="1"/>
          </p:cNvSpPr>
          <p:nvPr/>
        </p:nvSpPr>
        <p:spPr bwMode="auto">
          <a:xfrm>
            <a:off x="1811522" y="2772553"/>
            <a:ext cx="9689729" cy="707886"/>
          </a:xfrm>
          <a:prstGeom prst="rect"/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dirty="0" sz="40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Портфолио бакалавра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593" name="Прямоугольник 11"/>
          <p:cNvSpPr>
            <a:spLocks noChangeArrowheads="1"/>
          </p:cNvSpPr>
          <p:nvPr/>
        </p:nvSpPr>
        <p:spPr bwMode="auto">
          <a:xfrm>
            <a:off x="2924175" y="3933056"/>
            <a:ext cx="8068369" cy="972338"/>
          </a:xfrm>
          <a:prstGeom prst="rect"/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sz="28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ФИО</a:t>
            </a:r>
            <a:r>
              <a:rPr dirty="0" sz="2800" lang="en-US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dirty="0" sz="28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</a:t>
            </a:r>
            <a:r>
              <a:rPr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</a:t>
            </a:r>
            <a:r>
              <a:rPr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altLang="ru-RU" dirty="0" sz="2800" lang="en-US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altLang="ru-RU" dirty="0" sz="2800" lang="en-US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</a:t>
            </a:r>
            <a:endParaRPr dirty="0" lang="zh-CN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594" name="Прямоугольник 12"/>
          <p:cNvSpPr>
            <a:spLocks noChangeArrowheads="1"/>
          </p:cNvSpPr>
          <p:nvPr/>
        </p:nvSpPr>
        <p:spPr bwMode="auto">
          <a:xfrm>
            <a:off x="2924175" y="4473575"/>
            <a:ext cx="7464425" cy="461963"/>
          </a:xfrm>
          <a:prstGeom prst="rect"/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sz="24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Форма обучения: Очная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595" name="Прямоугольник 13"/>
          <p:cNvSpPr>
            <a:spLocks noChangeArrowheads="1"/>
          </p:cNvSpPr>
          <p:nvPr/>
        </p:nvSpPr>
        <p:spPr bwMode="auto">
          <a:xfrm>
            <a:off x="2924175" y="4891088"/>
            <a:ext cx="7662386" cy="447040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sz="24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Направление подготовки: Программная инженерия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596" name="Прямоугольник 14"/>
          <p:cNvSpPr>
            <a:spLocks noChangeArrowheads="1"/>
          </p:cNvSpPr>
          <p:nvPr/>
        </p:nvSpPr>
        <p:spPr bwMode="auto">
          <a:xfrm>
            <a:off x="2924175" y="5322907"/>
            <a:ext cx="5499888" cy="844770"/>
          </a:xfrm>
          <a:prstGeom prst="rect"/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endParaRPr dirty="0" sz="2400" lang="ru-RU" u="sng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97152" name="Рисунок 1"/>
          <p:cNvPicPr>
            <a:picLocks noChangeAspect="1"/>
          </p:cNvPicPr>
          <p:nvPr/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-32317" y="-51848"/>
            <a:ext cx="3323679" cy="3323679"/>
          </a:xfrm>
          <a:prstGeom prst="rect"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27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00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103636" cy="447040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400" lang="ru-RU"/>
              <a:t> </a:t>
            </a:r>
            <a:r>
              <a:rPr b="1"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01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02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03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04" name="Group 131"/>
          <p:cNvGraphicFramePr>
            <a:graphicFrameLocks noGrp="1"/>
          </p:cNvGraphicFramePr>
          <p:nvPr/>
        </p:nvGraphicFramePr>
        <p:xfrm>
          <a:off x="695400" y="2285992"/>
          <a:ext cx="10040814" cy="4650440"/>
        </p:xfrm>
        <a:graphic>
          <a:graphicData uri="http://schemas.openxmlformats.org/drawingml/2006/table">
            <a:tbl>
              <a:tblPr/>
              <a:tblGrid>
                <a:gridCol w="888604"/>
                <a:gridCol w="4674530"/>
                <a:gridCol w="4477680"/>
              </a:tblGrid>
              <a:tr h="516696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</a:p>
                    <a:p>
                      <a:pPr algn="ctr"/>
                      <a:r>
                        <a:rPr dirty="0" sz="1400" lang="ru-RU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r>
                        <a:rPr baseline="0" dirty="0" sz="1400" lang="en-US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r>
                        <a:rPr baseline="0" dirty="0" sz="1400" lang="ru-RU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endParaRPr dirty="0" sz="1400" lang="ru-RU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baseline="0" dirty="0" sz="1400" lang="ru-RU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Оценка</a:t>
                      </a:r>
                      <a:endParaRPr dirty="0" sz="1400" lang="ru-RU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</a:tr>
              <a:tr h="303925">
                <a:tc gridSpan="3"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семестр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p>
                      <a:endParaRPr dirty="0" lang="ru-RU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p/>
                  </a:txBody>
                  <a:tcPr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364716">
                <a:tc>
                  <a:txBody>
                    <a:bodyPr/>
                    <a:p>
                      <a:pPr algn="ctr" indent="-342900" marL="342900">
                        <a:buFontTx/>
                        <a:buNone/>
                      </a:pPr>
                      <a:r>
                        <a:rPr dirty="0" sz="1400" lang="ru-RU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1"/>
                        </a:rPr>
                        <a:t>Математика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2"/>
                        </a:rPr>
                        <a:t>Русский язык и культура речи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3"/>
                        </a:rPr>
                        <a:t>Иностранный язык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aseline="0" b="0" cap="none" dirty="0" sz="1600" i="0" kern="0" kumimoji="0" lang="ru-RU" noProof="0" normalizeH="0" spc="0" strike="noStrike" u="none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4"/>
                        </a:rPr>
                        <a:t>История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5"/>
                        </a:rPr>
                        <a:t>Информатика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6"/>
                        </a:rPr>
                        <a:t>Физическая культура и спорт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7"/>
                        </a:rPr>
                        <a:t>История народов Чеченской Республики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8"/>
                        </a:rPr>
                        <a:t>Основы российской государственности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9"/>
                        </a:rPr>
                        <a:t>Общественный проект "Обучение служением"</a:t>
                      </a:r>
                      <a:endParaRPr dirty="0" lang="ru-RU"/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p>
                      <a:pPr algn="ctr"/>
                      <a:r>
                        <a:rPr dirty="0" sz="1400" lang="en-US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10.</a:t>
                      </a:r>
                      <a:endParaRPr dirty="0" sz="1400" lang="ru-RU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48604" name="TextBox 14"/>
          <p:cNvSpPr/>
          <p:nvPr/>
        </p:nvSpPr>
        <p:spPr bwMode="auto">
          <a:xfrm>
            <a:off x="493713" y="1714500"/>
            <a:ext cx="4978668" cy="358141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97153" name="Рисунок 10"/>
          <p:cNvPicPr>
            <a:picLocks noChangeAspect="1"/>
          </p:cNvPicPr>
          <p:nvPr/>
        </p:nvPicPr>
        <p:blipFill>
          <a:blip xmlns:r="http://schemas.openxmlformats.org/officeDocument/2006/relationships" r:embed="rId10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28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05" name="Прямоугольник 2"/>
          <p:cNvSpPr>
            <a:spLocks noChangeArrowheads="1"/>
          </p:cNvSpPr>
          <p:nvPr/>
        </p:nvSpPr>
        <p:spPr bwMode="auto">
          <a:xfrm>
            <a:off x="2009884" y="314325"/>
            <a:ext cx="7027436" cy="447040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400" lang="ru-RU"/>
              <a:t> </a:t>
            </a:r>
            <a:r>
              <a:rPr b="1"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0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0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0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05" name="Group 70"/>
          <p:cNvGraphicFramePr>
            <a:graphicFrameLocks noGrp="1"/>
          </p:cNvGraphicFramePr>
          <p:nvPr/>
        </p:nvGraphicFramePr>
        <p:xfrm>
          <a:off x="738150" y="2143116"/>
          <a:ext cx="10525156" cy="4588472"/>
        </p:xfrm>
        <a:graphic>
          <a:graphicData uri="http://schemas.openxmlformats.org/drawingml/2006/table">
            <a:tbl>
              <a:tblPr/>
              <a:tblGrid>
                <a:gridCol w="931544"/>
                <a:gridCol w="5248312"/>
                <a:gridCol w="4345300"/>
              </a:tblGrid>
              <a:tr h="476821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80472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p/>
                  </a:txBody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1"/>
                        </a:rPr>
                        <a:t>Математика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2"/>
                        </a:rPr>
                        <a:t>Иностранный язык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3"/>
                        </a:rPr>
                        <a:t>Чеченский язык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4"/>
                        </a:rPr>
                        <a:t>Введение в программную инженерию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5"/>
                        </a:rPr>
                        <a:t>Логические основы ЭВМ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6"/>
                        </a:rPr>
                        <a:t>Безопасность жизнедеятельности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7"/>
                        </a:rPr>
                        <a:t>Физическая культура и спорт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8"/>
                        </a:rPr>
                        <a:t>Объектно-ориентированное программирование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solidFill>
                            <a:schemeClr val="tx1"/>
                          </a:solidFill>
                          <a:hlinkClick r:id="rId9"/>
                        </a:rPr>
                        <a:t>Основы военной подготовки</a:t>
                      </a:r>
                      <a:endParaRPr dirty="0"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6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48609" name="TextBox 14"/>
          <p:cNvSpPr/>
          <p:nvPr/>
        </p:nvSpPr>
        <p:spPr bwMode="auto">
          <a:xfrm>
            <a:off x="493713" y="1714500"/>
            <a:ext cx="4978668" cy="358141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97154" name="Рисунок 1"/>
          <p:cNvPicPr>
            <a:picLocks noChangeAspect="1"/>
          </p:cNvPicPr>
          <p:nvPr/>
        </p:nvPicPr>
        <p:blipFill>
          <a:blip xmlns:r="http://schemas.openxmlformats.org/officeDocument/2006/relationships" r:embed="rId10"/>
          <a:stretch>
            <a:fillRect/>
          </a:stretch>
        </p:blipFill>
        <p:spPr>
          <a:xfrm>
            <a:off x="97186" y="46869"/>
            <a:ext cx="1194920" cy="1194920"/>
          </a:xfrm>
          <a:prstGeom prst="rect"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29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10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103636" cy="447040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400" lang="ru-RU"/>
              <a:t> </a:t>
            </a:r>
            <a:r>
              <a:rPr b="1"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11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12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13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06" name="Group 70"/>
          <p:cNvGraphicFramePr>
            <a:graphicFrameLocks noGrp="1"/>
          </p:cNvGraphicFramePr>
          <p:nvPr/>
        </p:nvGraphicFramePr>
        <p:xfrm>
          <a:off x="191344" y="2136536"/>
          <a:ext cx="11712576" cy="4652667"/>
        </p:xfrm>
        <a:graphic>
          <a:graphicData uri="http://schemas.openxmlformats.org/drawingml/2006/table">
            <a:tbl>
              <a:tblPr/>
              <a:tblGrid>
                <a:gridCol w="1036638"/>
                <a:gridCol w="5840413"/>
                <a:gridCol w="4835525"/>
              </a:tblGrid>
              <a:tr h="497396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</a:tr>
              <a:tr h="292573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p/>
                  </a:txBody>
                </a:tc>
              </a:tr>
              <a:tr h="3510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1"/>
                        </a:rPr>
                        <a:t>Математический анализ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10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2"/>
                        </a:rPr>
                        <a:t>Иностранный язык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10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3"/>
                        </a:rPr>
                        <a:t>Философия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10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4"/>
                        </a:rPr>
                        <a:t>Деловые коммуникации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10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en-US">
                          <a:hlinkClick r:id="rId5"/>
                        </a:rPr>
                        <a:t>Web-</a:t>
                      </a:r>
                      <a:r>
                        <a:rPr lang="ru-RU">
                          <a:hlinkClick r:id="rId5"/>
                        </a:rPr>
                        <a:t>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10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6"/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10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7"/>
                        </a:rPr>
                        <a:t>Объектно-ориентированное 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16695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8"/>
                        </a:rPr>
                        <a:t>Вычислительные машины, сети и телекоммуникации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2576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6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2576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6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6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1097">
                <a:tc>
                  <a:txBody>
                    <a:bodyPr/>
                    <a:p>
                      <a:pPr algn="ctr"/>
                      <a:r>
                        <a:rPr b="0"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b="0"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6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48614" name="TextBox 14"/>
          <p:cNvSpPr/>
          <p:nvPr/>
        </p:nvSpPr>
        <p:spPr bwMode="auto">
          <a:xfrm>
            <a:off x="493713" y="1714500"/>
            <a:ext cx="4978668" cy="358141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97155" name="Рисунок 10"/>
          <p:cNvPicPr>
            <a:picLocks noChangeAspect="1"/>
          </p:cNvPicPr>
          <p:nvPr/>
        </p:nvPicPr>
        <p:blipFill>
          <a:blip xmlns:r="http://schemas.openxmlformats.org/officeDocument/2006/relationships" r:embed="rId9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30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1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103636" cy="447040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400" lang="ru-RU"/>
              <a:t> </a:t>
            </a:r>
            <a:r>
              <a:rPr b="1"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1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1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1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07" name="Group 70"/>
          <p:cNvGraphicFramePr>
            <a:graphicFrameLocks noGrp="1"/>
          </p:cNvGraphicFramePr>
          <p:nvPr/>
        </p:nvGraphicFramePr>
        <p:xfrm>
          <a:off x="166646" y="2357430"/>
          <a:ext cx="11712575" cy="4861432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p/>
                  </a:txBody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1"/>
                        </a:rPr>
                        <a:t>Теория вероятностей и математическая статистика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2"/>
                        </a:rPr>
                        <a:t>Иностранный язык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3"/>
                        </a:rPr>
                        <a:t>Алгоритмы и структуры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en-US">
                          <a:hlinkClick r:id="rId4"/>
                        </a:rPr>
                        <a:t>Web-</a:t>
                      </a:r>
                      <a:r>
                        <a:rPr lang="ru-RU">
                          <a:hlinkClick r:id="rId4"/>
                        </a:rPr>
                        <a:t>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5"/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6"/>
                        </a:rPr>
                        <a:t>Чеченская традиционная культура и этика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7"/>
                        </a:rPr>
                        <a:t>Информационные системы и технологии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8"/>
                        </a:rPr>
                        <a:t>Информационная безопасность и защита информации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9"/>
                        </a:rPr>
                        <a:t>Объектно-ориентированное программирование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48619" name="TextBox 14"/>
          <p:cNvSpPr/>
          <p:nvPr/>
        </p:nvSpPr>
        <p:spPr bwMode="auto">
          <a:xfrm>
            <a:off x="493713" y="1714500"/>
            <a:ext cx="4978668" cy="358141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97156" name="Рисунок 10"/>
          <p:cNvPicPr>
            <a:picLocks noChangeAspect="1"/>
          </p:cNvPicPr>
          <p:nvPr/>
        </p:nvPicPr>
        <p:blipFill>
          <a:blip xmlns:r="http://schemas.openxmlformats.org/officeDocument/2006/relationships" r:embed="rId10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3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20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103636" cy="447040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400" lang="ru-RU"/>
              <a:t> </a:t>
            </a:r>
            <a:r>
              <a:rPr b="1"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21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22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23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08" name="Group 70"/>
          <p:cNvGraphicFramePr>
            <a:graphicFrameLocks noGrp="1"/>
          </p:cNvGraphicFramePr>
          <p:nvPr/>
        </p:nvGraphicFramePr>
        <p:xfrm>
          <a:off x="166646" y="2608408"/>
          <a:ext cx="11712575" cy="4541362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p/>
                  </a:txBody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1"/>
                        </a:rPr>
                        <a:t>Экономика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2"/>
                        </a:rPr>
                        <a:t>Алгоритмы и структуры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en-US">
                          <a:hlinkClick r:id="rId3"/>
                        </a:rPr>
                        <a:t>Web-</a:t>
                      </a:r>
                      <a:r>
                        <a:rPr lang="ru-RU">
                          <a:hlinkClick r:id="rId3"/>
                        </a:rPr>
                        <a:t>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4"/>
                        </a:rPr>
                        <a:t>Базы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5"/>
                        </a:rPr>
                        <a:t>Правоведение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6"/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7"/>
                        </a:rPr>
                        <a:t>Объектно-ориентированное 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8"/>
                        </a:rPr>
                        <a:t>Программирование на </a:t>
                      </a:r>
                      <a:r>
                        <a:rPr dirty="0" lang="en-US">
                          <a:hlinkClick r:id="rId8"/>
                        </a:rPr>
                        <a:t>Python</a:t>
                      </a:r>
                      <a:endParaRPr dirty="0" lang="en-US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48624" name="TextBox 14"/>
          <p:cNvSpPr/>
          <p:nvPr/>
        </p:nvSpPr>
        <p:spPr bwMode="auto">
          <a:xfrm>
            <a:off x="493713" y="1714500"/>
            <a:ext cx="4978668" cy="358141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97157" name="Рисунок 10"/>
          <p:cNvPicPr>
            <a:picLocks noChangeAspect="1"/>
          </p:cNvPicPr>
          <p:nvPr/>
        </p:nvPicPr>
        <p:blipFill>
          <a:blip xmlns:r="http://schemas.openxmlformats.org/officeDocument/2006/relationships" r:embed="rId9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32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2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400" lang="ru-RU"/>
              <a:t> </a:t>
            </a:r>
            <a:r>
              <a:rPr b="1"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2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2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2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09" name="Group 70"/>
          <p:cNvGraphicFramePr>
            <a:graphicFrameLocks noGrp="1"/>
          </p:cNvGraphicFramePr>
          <p:nvPr/>
        </p:nvGraphicFramePr>
        <p:xfrm>
          <a:off x="166646" y="2357430"/>
          <a:ext cx="11712575" cy="4541362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p/>
                  </a:txBody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1"/>
                        </a:rPr>
                        <a:t>Инженерная и компьютерная графика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2"/>
                        </a:rPr>
                        <a:t>Алгоритмы и структуры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3"/>
                        </a:rPr>
                        <a:t>Базы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4"/>
                        </a:rPr>
                        <a:t>Управление проектами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5"/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6"/>
                        </a:rPr>
                        <a:t>Объектно-ориентированное 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7"/>
                        </a:rPr>
                        <a:t>Программирование на </a:t>
                      </a:r>
                      <a:r>
                        <a:rPr lang="en-US">
                          <a:hlinkClick r:id="rId7"/>
                        </a:rPr>
                        <a:t>Python</a:t>
                      </a:r>
                      <a:endParaRPr lang="en-US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8"/>
                        </a:rPr>
                        <a:t>Системы искусственного интеллекта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48629" name="TextBox 14"/>
          <p:cNvSpPr/>
          <p:nvPr/>
        </p:nvSpPr>
        <p:spPr bwMode="auto">
          <a:xfrm>
            <a:off x="493713" y="1714500"/>
            <a:ext cx="4551246" cy="369332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97158" name="Рисунок 10"/>
          <p:cNvPicPr>
            <a:picLocks noChangeAspect="1"/>
          </p:cNvPicPr>
          <p:nvPr/>
        </p:nvPicPr>
        <p:blipFill>
          <a:blip xmlns:r="http://schemas.openxmlformats.org/officeDocument/2006/relationships" r:embed="rId9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33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30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400" lang="ru-RU"/>
              <a:t> </a:t>
            </a:r>
            <a:r>
              <a:rPr b="1"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31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32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33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10" name="Group 70"/>
          <p:cNvGraphicFramePr>
            <a:graphicFrameLocks noGrp="1"/>
          </p:cNvGraphicFramePr>
          <p:nvPr/>
        </p:nvGraphicFramePr>
        <p:xfrm>
          <a:off x="166646" y="2357430"/>
          <a:ext cx="11712575" cy="4383474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p/>
                  </a:txBody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1"/>
                        </a:rPr>
                        <a:t>Проектирование программного обеспечения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2"/>
                        </a:rPr>
                        <a:t>Информационное право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3"/>
                        </a:rPr>
                        <a:t>Разработка мобильных приложений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4"/>
                        </a:rPr>
                        <a:t>Программирование на </a:t>
                      </a:r>
                      <a:r>
                        <a:rPr dirty="0" lang="en-US">
                          <a:hlinkClick r:id="rId4"/>
                        </a:rPr>
                        <a:t>Python</a:t>
                      </a:r>
                      <a:endParaRPr dirty="0" lang="en-US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48634" name="TextBox 14"/>
          <p:cNvSpPr/>
          <p:nvPr/>
        </p:nvSpPr>
        <p:spPr bwMode="auto">
          <a:xfrm>
            <a:off x="493713" y="1714500"/>
            <a:ext cx="4551246" cy="369332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97159" name="Рисунок 10"/>
          <p:cNvPicPr>
            <a:picLocks noChangeAspect="1"/>
          </p:cNvPicPr>
          <p:nvPr/>
        </p:nvPicPr>
        <p:blipFill>
          <a:blip xmlns:r="http://schemas.openxmlformats.org/officeDocument/2006/relationships" r:embed="rId5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34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3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400" lang="ru-RU"/>
              <a:t> </a:t>
            </a:r>
            <a:r>
              <a:rPr b="1"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3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3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3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11" name="Group 70"/>
          <p:cNvGraphicFramePr>
            <a:graphicFrameLocks noGrp="1"/>
          </p:cNvGraphicFramePr>
          <p:nvPr/>
        </p:nvGraphicFramePr>
        <p:xfrm>
          <a:off x="166646" y="2357430"/>
          <a:ext cx="11712575" cy="4337720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p/>
                  </a:txBody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1"/>
                        </a:rPr>
                        <a:t>Проектирование программного обеспечения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2"/>
                        </a:rPr>
                        <a:t>Разработка мобильных приложений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3"/>
                        </a:rPr>
                        <a:t>Тестирование и отладка ПО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/>
                      <a:r>
                        <a:rPr b="0"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b="0"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48639" name="TextBox 14"/>
          <p:cNvSpPr/>
          <p:nvPr/>
        </p:nvSpPr>
        <p:spPr bwMode="auto">
          <a:xfrm>
            <a:off x="493713" y="1714500"/>
            <a:ext cx="4551246" cy="369332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97160" name="Рисунок 10"/>
          <p:cNvPicPr>
            <a:picLocks noChangeAspect="1"/>
          </p:cNvPicPr>
          <p:nvPr/>
        </p:nvPicPr>
        <p:blipFill>
          <a:blip xmlns:r="http://schemas.openxmlformats.org/officeDocument/2006/relationships" r:embed="rId4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0" name="Прямоугольник 6"/>
          <p:cNvSpPr/>
          <p:nvPr/>
        </p:nvSpPr>
        <p:spPr bwMode="auto">
          <a:xfrm>
            <a:off x="119336" y="260648"/>
            <a:ext cx="11798300" cy="1160462"/>
          </a:xfrm>
          <a:prstGeom prst="rect"/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dirty="0" 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общественной и научной жизни университета</a:t>
            </a:r>
          </a:p>
        </p:txBody>
      </p:sp>
      <p:sp>
        <p:nvSpPr>
          <p:cNvPr id="1048641" name="Прямоугольник 5"/>
          <p:cNvSpPr/>
          <p:nvPr/>
        </p:nvSpPr>
        <p:spPr bwMode="auto">
          <a:xfrm>
            <a:off x="119336" y="1772816"/>
            <a:ext cx="11798300" cy="736600"/>
          </a:xfrm>
          <a:prstGeom prst="rect"/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1048642" name="Прямоугольник 5"/>
          <p:cNvSpPr/>
          <p:nvPr/>
        </p:nvSpPr>
        <p:spPr bwMode="auto">
          <a:xfrm>
            <a:off x="119336" y="2774950"/>
            <a:ext cx="11798300" cy="736600"/>
          </a:xfrm>
          <a:prstGeom prst="rect"/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1048643" name="Прямоугольник 5"/>
          <p:cNvSpPr/>
          <p:nvPr/>
        </p:nvSpPr>
        <p:spPr bwMode="auto">
          <a:xfrm>
            <a:off x="119336" y="3708707"/>
            <a:ext cx="11798300" cy="736600"/>
          </a:xfrm>
          <a:prstGeom prst="rect"/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endParaRPr dirty="0" lang="ru-RU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48644" name="Прямоугольник 5"/>
          <p:cNvSpPr/>
          <p:nvPr/>
        </p:nvSpPr>
        <p:spPr bwMode="auto">
          <a:xfrm>
            <a:off x="119336" y="5686694"/>
            <a:ext cx="11798300" cy="736600"/>
          </a:xfrm>
          <a:prstGeom prst="rect"/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dirty="0" lang="ru-RU">
              <a:solidFill>
                <a:schemeClr val="tx1"/>
              </a:solidFill>
            </a:endParaRPr>
          </a:p>
        </p:txBody>
      </p:sp>
      <p:sp>
        <p:nvSpPr>
          <p:cNvPr id="1048645" name="Прямоугольник 5"/>
          <p:cNvSpPr/>
          <p:nvPr/>
        </p:nvSpPr>
        <p:spPr bwMode="auto">
          <a:xfrm>
            <a:off x="119336" y="4741802"/>
            <a:ext cx="11798300" cy="736600"/>
          </a:xfrm>
          <a:prstGeom prst="rect"/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dirty="0" lang="ru-RU">
                <a:solidFill>
                  <a:schemeClr val="tx1"/>
                </a:solidFill>
              </a:rPr>
              <a:t> </a:t>
            </a:r>
          </a:p>
        </p:txBody>
      </p:sp>
      <p:pic>
        <p:nvPicPr>
          <p:cNvPr id="2097161" name="Рисунок 9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 bwMode="auto">
          <a:xfrm>
            <a:off x="195263" y="293889"/>
            <a:ext cx="1195635" cy="1195635"/>
          </a:xfrm>
          <a:prstGeom prst="rect"/>
        </p:spPr>
      </p:pic>
      <p:sp>
        <p:nvSpPr>
          <p:cNvPr id="1048646" name="TextBox 2"/>
          <p:cNvSpPr txBox="1"/>
          <p:nvPr/>
        </p:nvSpPr>
        <p:spPr>
          <a:xfrm>
            <a:off x="252688" y="1971310"/>
            <a:ext cx="6192688" cy="369332"/>
          </a:xfrm>
          <a:prstGeom prst="rect"/>
          <a:noFill/>
        </p:spPr>
        <p:txBody>
          <a:bodyPr rtlCol="0" wrap="square">
            <a:spAutoFit/>
          </a:bodyPr>
          <a:p>
            <a:r>
              <a:rPr dirty="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осенней университетской ярмарки</a:t>
            </a:r>
          </a:p>
        </p:txBody>
      </p:sp>
      <p:sp>
        <p:nvSpPr>
          <p:cNvPr id="1048647" name="TextBox 14"/>
          <p:cNvSpPr txBox="1"/>
          <p:nvPr/>
        </p:nvSpPr>
        <p:spPr>
          <a:xfrm>
            <a:off x="195263" y="2894415"/>
            <a:ext cx="6192688" cy="369332"/>
          </a:xfrm>
          <a:prstGeom prst="rect"/>
          <a:noFill/>
        </p:spPr>
        <p:txBody>
          <a:bodyPr rtlCol="0" wrap="square">
            <a:spAutoFit/>
          </a:bodyPr>
          <a:p>
            <a:r>
              <a:rPr dirty="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шествиях 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
<Relationships xmlns="http://schemas.openxmlformats.org/package/2006/relationships"><Relationship Id="rId1" Type="http://schemas.openxmlformats.org/officeDocument/2006/relationships/image" Target="../media/image3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lastClr="000000" val="windowText"/>
      </a:dk1>
      <a:lt1>
        <a:sysClr lastClr="FFFFFF" val="window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algn="tl" flip="none" sx="65000" sy="65000" tx="0" ty="0"/>
        </a:blip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ScaleCrop>0</ScaleCrop>
  <LinksUpToDate>0</LinksUpToDate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title>Презентация PowerPoint</dc:title>
  <dc:creator>Ramzan Hadzhimuratov</dc:creator>
  <cp:lastModifiedBy>Yakha Islamova</cp:lastModifiedBy>
  <dcterms:created xsi:type="dcterms:W3CDTF">2017-02-19T19:33:13Z</dcterms:created>
  <dcterms:modified xsi:type="dcterms:W3CDTF">2026-09-30T20:53:40Z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9765e58f14e2406a84abbc9ae14d65e4</vt:lpwstr>
  </property>
</Properties>
</file>