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69" d="100"/>
          <a:sy n="69" d="100"/>
        </p:scale>
        <p:origin x="882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888" TargetMode="External"/><Relationship Id="rId3" Type="http://schemas.openxmlformats.org/officeDocument/2006/relationships/hyperlink" Target="https://www.chesu.ru/course?p=25211" TargetMode="External"/><Relationship Id="rId7" Type="http://schemas.openxmlformats.org/officeDocument/2006/relationships/hyperlink" Target="https://www.chesu.ru/course?p=41693" TargetMode="External"/><Relationship Id="rId2" Type="http://schemas.openxmlformats.org/officeDocument/2006/relationships/hyperlink" Target="https://www.chesu.ru/course?p=28908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2957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35698" TargetMode="External"/><Relationship Id="rId10" Type="http://schemas.openxmlformats.org/officeDocument/2006/relationships/hyperlink" Target="https://www.chesu.ru/course?p=39676" TargetMode="External"/><Relationship Id="rId4" Type="http://schemas.openxmlformats.org/officeDocument/2006/relationships/hyperlink" Target="https://www.chesu.ru/course?p=4815" TargetMode="External"/><Relationship Id="rId9" Type="http://schemas.openxmlformats.org/officeDocument/2006/relationships/hyperlink" Target="https://www.chesu.ru/course?p=35421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8612" TargetMode="External"/><Relationship Id="rId3" Type="http://schemas.openxmlformats.org/officeDocument/2006/relationships/hyperlink" Target="https://www.chesu.ru/course?p=23940" TargetMode="External"/><Relationship Id="rId7" Type="http://schemas.openxmlformats.org/officeDocument/2006/relationships/hyperlink" Target="https://www.chesu.ru/course?p=23941" TargetMode="External"/><Relationship Id="rId2" Type="http://schemas.openxmlformats.org/officeDocument/2006/relationships/hyperlink" Target="https://www.chesu.ru/course?p=38614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0162" TargetMode="External"/><Relationship Id="rId11" Type="http://schemas.openxmlformats.org/officeDocument/2006/relationships/image" Target="../media/image6.png"/><Relationship Id="rId5" Type="http://schemas.openxmlformats.org/officeDocument/2006/relationships/hyperlink" Target="https://www.chesu.ru/course?p=38613" TargetMode="External"/><Relationship Id="rId10" Type="http://schemas.openxmlformats.org/officeDocument/2006/relationships/hyperlink" Target="https://www.chesu.ru/course?p=40609" TargetMode="External"/><Relationship Id="rId4" Type="http://schemas.openxmlformats.org/officeDocument/2006/relationships/hyperlink" Target="https://www.chesu.ru/course?p=27557" TargetMode="External"/><Relationship Id="rId9" Type="http://schemas.openxmlformats.org/officeDocument/2006/relationships/hyperlink" Target="https://www.chesu.ru/course?p=30160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9107" TargetMode="External"/><Relationship Id="rId3" Type="http://schemas.openxmlformats.org/officeDocument/2006/relationships/hyperlink" Target="https://www.chesu.ru/course?p=4951" TargetMode="External"/><Relationship Id="rId7" Type="http://schemas.openxmlformats.org/officeDocument/2006/relationships/hyperlink" Target="https://www.chesu.ru/course?p=41694" TargetMode="External"/><Relationship Id="rId2" Type="http://schemas.openxmlformats.org/officeDocument/2006/relationships/hyperlink" Target="https://www.chesu.ru/course?p=3300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25365" TargetMode="External"/><Relationship Id="rId5" Type="http://schemas.openxmlformats.org/officeDocument/2006/relationships/hyperlink" Target="https://www.chesu.ru/course?p=39736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9679" TargetMode="External"/><Relationship Id="rId9" Type="http://schemas.openxmlformats.org/officeDocument/2006/relationships/hyperlink" Target="https://www.chesu.ru/course?p=33005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40629" TargetMode="External"/><Relationship Id="rId3" Type="http://schemas.openxmlformats.org/officeDocument/2006/relationships/hyperlink" Target="https://www.chesu.ru/course?p=4957" TargetMode="External"/><Relationship Id="rId7" Type="http://schemas.openxmlformats.org/officeDocument/2006/relationships/hyperlink" Target="https://www.chesu.ru/course?p=41896" TargetMode="External"/><Relationship Id="rId2" Type="http://schemas.openxmlformats.org/officeDocument/2006/relationships/hyperlink" Target="https://www.chesu.ru/course?p=38617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5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11305" TargetMode="External"/><Relationship Id="rId10" Type="http://schemas.openxmlformats.org/officeDocument/2006/relationships/hyperlink" Target="https://www.chesu.ru/course?p=38618" TargetMode="External"/><Relationship Id="rId4" Type="http://schemas.openxmlformats.org/officeDocument/2006/relationships/hyperlink" Target="https://www.chesu.ru/course?p=41897" TargetMode="External"/><Relationship Id="rId9" Type="http://schemas.openxmlformats.org/officeDocument/2006/relationships/hyperlink" Target="https://www.chesu.ru/course?p=30231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759" TargetMode="External"/><Relationship Id="rId3" Type="http://schemas.openxmlformats.org/officeDocument/2006/relationships/hyperlink" Target="https://www.chesu.ru/course?p=39686" TargetMode="External"/><Relationship Id="rId7" Type="http://schemas.openxmlformats.org/officeDocument/2006/relationships/hyperlink" Target="https://www.chesu.ru/course?p=41689" TargetMode="External"/><Relationship Id="rId2" Type="http://schemas.openxmlformats.org/officeDocument/2006/relationships/hyperlink" Target="https://www.chesu.ru/course?p=39921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3107" TargetMode="External"/><Relationship Id="rId5" Type="http://schemas.openxmlformats.org/officeDocument/2006/relationships/hyperlink" Target="https://www.chesu.ru/course?p=28758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41688" TargetMode="External"/><Relationship Id="rId9" Type="http://schemas.openxmlformats.org/officeDocument/2006/relationships/hyperlink" Target="https://www.chesu.ru/course?p=29109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0241" TargetMode="External"/><Relationship Id="rId3" Type="http://schemas.openxmlformats.org/officeDocument/2006/relationships/hyperlink" Target="https://www.chesu.ru/course?p=40633" TargetMode="External"/><Relationship Id="rId7" Type="http://schemas.openxmlformats.org/officeDocument/2006/relationships/hyperlink" Target="https://www.chesu.ru/course?p=30242" TargetMode="External"/><Relationship Id="rId2" Type="http://schemas.openxmlformats.org/officeDocument/2006/relationships/hyperlink" Target="https://www.chesu.ru/course?p=3862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9" TargetMode="External"/><Relationship Id="rId5" Type="http://schemas.openxmlformats.org/officeDocument/2006/relationships/hyperlink" Target="https://www.chesu.ru/course?p=38620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8621" TargetMode="External"/><Relationship Id="rId9" Type="http://schemas.openxmlformats.org/officeDocument/2006/relationships/hyperlink" Target="https://www.chesu.ru/course?p=38622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39924" TargetMode="External"/><Relationship Id="rId2" Type="http://schemas.openxmlformats.org/officeDocument/2006/relationships/hyperlink" Target="https://www.chesu.ru/course?p=26785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hyperlink" Target="https://www.chesu.ru/course?p=28766" TargetMode="External"/><Relationship Id="rId4" Type="http://schemas.openxmlformats.org/officeDocument/2006/relationships/hyperlink" Target="https://www.chesu.ru/course?p=41692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41898" TargetMode="External"/><Relationship Id="rId2" Type="http://schemas.openxmlformats.org/officeDocument/2006/relationships/hyperlink" Target="https://www.chesu.ru/course?p=38624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hyperlink" Target="https://www.chesu.ru/course?p=40668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7279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8068369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Баматгириев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Илес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Мухмадович</a:t>
            </a:r>
            <a:endParaRPr lang="zh-CN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94453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Программная инженерия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74005"/>
              </p:ext>
            </p:extLst>
          </p:nvPr>
        </p:nvGraphicFramePr>
        <p:xfrm>
          <a:off x="695400" y="2285992"/>
          <a:ext cx="10040814" cy="4650440"/>
        </p:xfrm>
        <a:graphic>
          <a:graphicData uri="http://schemas.openxmlformats.org/drawingml/2006/table">
            <a:tbl>
              <a:tblPr/>
              <a:tblGrid>
                <a:gridCol w="888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Русский язык и культура речи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История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История народов Чеченской Республики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Основы российской государственности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Общественный проект "Обучение служением"</a:t>
                      </a:r>
                      <a:endParaRPr lang="ru-RU" dirty="0"/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2899974"/>
              </p:ext>
            </p:extLst>
          </p:nvPr>
        </p:nvGraphicFramePr>
        <p:xfrm>
          <a:off x="738150" y="2143116"/>
          <a:ext cx="10525156" cy="4588472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Чеченский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Введение в программную инженерию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Логические основы ЭВМ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Безопасность жизнедеятельности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solidFill>
                            <a:schemeClr val="tx1"/>
                          </a:solidFill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Основы военной подготовки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269589"/>
              </p:ext>
            </p:extLst>
          </p:nvPr>
        </p:nvGraphicFramePr>
        <p:xfrm>
          <a:off x="191344" y="2136536"/>
          <a:ext cx="11712576" cy="4652667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Математический анализ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Философия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Деловые коммуникации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Вычислительные машины, сети и телекоммуникации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6000593"/>
              </p:ext>
            </p:extLst>
          </p:nvPr>
        </p:nvGraphicFramePr>
        <p:xfrm>
          <a:off x="166646" y="2357430"/>
          <a:ext cx="11712575" cy="486143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Теория вероятностей и математическая статистика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Чеченская традиционная культура и этика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Информационные системы и технологии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Информационная безопасность и защита информации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44574"/>
              </p:ext>
            </p:extLst>
          </p:nvPr>
        </p:nvGraphicFramePr>
        <p:xfrm>
          <a:off x="166646" y="2608408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Экономика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Правоведение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1430956"/>
              </p:ext>
            </p:extLst>
          </p:nvPr>
        </p:nvGraphicFramePr>
        <p:xfrm>
          <a:off x="166646" y="2357430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Инженерная и компьютерная графика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Управление проектами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Системы искусственного интеллекта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069359"/>
              </p:ext>
            </p:extLst>
          </p:nvPr>
        </p:nvGraphicFramePr>
        <p:xfrm>
          <a:off x="166646" y="2357430"/>
          <a:ext cx="11712575" cy="4383474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Информационное право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9938624"/>
              </p:ext>
            </p:extLst>
          </p:nvPr>
        </p:nvGraphicFramePr>
        <p:xfrm>
          <a:off x="166646" y="2357430"/>
          <a:ext cx="11712575" cy="433772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Тестирование и отладка ПО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361</TotalTime>
  <Words>537</Words>
  <Application>Microsoft Office PowerPoint</Application>
  <DocSecurity>0</DocSecurity>
  <PresentationFormat>Широкоэкранный</PresentationFormat>
  <Paragraphs>210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Пользователь</cp:lastModifiedBy>
  <cp:revision>84</cp:revision>
  <dcterms:created xsi:type="dcterms:W3CDTF">2017-02-20T01:33:13Z</dcterms:created>
  <dcterms:modified xsi:type="dcterms:W3CDTF">2026-10-04T08:58:16Z</dcterms:modified>
  <dc:identifier/>
  <dc:language/>
  <cp:version/>
</cp:coreProperties>
</file>