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2026-09-30T20:46:31Z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086d74bc216d42b99587dce2c5090b5a</vt:lpwstr>
  </property>
</Properties>
</file>