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69e20bd9a7074ac59596cd92a020a45b</vt:lpwstr>
  </property>
</Properties>
</file>