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Атуев</a:t>
            </a:r>
            <a:r>
              <a:rPr lang="ru-RU" sz="2800" dirty="0" smtClean="0"/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Эмирхан</a:t>
            </a:r>
            <a:r>
              <a:rPr lang="ru-RU" sz="2800" dirty="0"/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84</cp:revision>
  <dcterms:created xsi:type="dcterms:W3CDTF">2017-02-20T01:33:13Z</dcterms:created>
  <dcterms:modified xsi:type="dcterms:W3CDTF">2026-10-03T11:15:49Z</dcterms:modified>
  <dc:identifier/>
  <dc:language/>
  <cp:version/>
</cp:coreProperties>
</file>