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9a44fc2b7a8d4631a62c5db8a0ce511a</vt:lpwstr>
  </property>
</Properties>
</file>