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7" d="100"/>
          <a:sy n="67" d="100"/>
        </p:scale>
        <p:origin x="66" y="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Асангариев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Ибрагим Исаевич</a:t>
            </a:r>
            <a:endParaRPr lang="zh-CN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351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83</cp:revision>
  <dcterms:created xsi:type="dcterms:W3CDTF">2017-02-20T01:33:13Z</dcterms:created>
  <dcterms:modified xsi:type="dcterms:W3CDTF">2026-10-03T11:15:08Z</dcterms:modified>
  <dc:identifier/>
  <dc:language/>
  <cp:version/>
</cp:coreProperties>
</file>