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69" d="100"/>
          <a:sy n="69" d="100"/>
        </p:scale>
        <p:origin x="882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Акиев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Салам </a:t>
            </a:r>
            <a:r>
              <a:rPr lang="ru-RU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Баудинович</a:t>
            </a:r>
            <a:endParaRPr lang="zh-CN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358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Пользователь</cp:lastModifiedBy>
  <cp:revision>81</cp:revision>
  <dcterms:created xsi:type="dcterms:W3CDTF">2017-02-20T01:33:13Z</dcterms:created>
  <dcterms:modified xsi:type="dcterms:W3CDTF">2026-10-04T08:54:57Z</dcterms:modified>
  <dc:identifier/>
  <dc:language/>
  <cp:version/>
</cp:coreProperties>
</file>