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4" d="100"/>
          <a:sy n="104" d="100"/>
        </p:scale>
        <p:origin x="104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Мальсагов Магомед Русланович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69739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Математика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037691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553287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376540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324646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710108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076670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Флешмоб в главном корпусе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565</Words>
  <Application>Microsoft Office PowerPoint</Application>
  <DocSecurity>0</DocSecurity>
  <PresentationFormat>Широкоэкранный</PresentationFormat>
  <Paragraphs>205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ЦЦТ-2</cp:lastModifiedBy>
  <cp:revision>72</cp:revision>
  <dcterms:created xsi:type="dcterms:W3CDTF">2017-02-20T01:33:13Z</dcterms:created>
  <dcterms:modified xsi:type="dcterms:W3CDTF">2026-10-06T11:38:19Z</dcterms:modified>
  <dc:identifier/>
  <dc:language/>
  <cp:version/>
</cp:coreProperties>
</file>