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85" d="100"/>
          <a:sy n="85" d="100"/>
        </p:scale>
        <p:origin x="91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Магомадов Магомед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Мехдиевич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320687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Математика </a:t>
            </a:r>
          </a:p>
          <a:p>
            <a:pPr>
              <a:defRPr/>
            </a:pP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378311"/>
              </p:ext>
            </p:extLst>
          </p:nvPr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Алгебра и геометрия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Математический анализ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и логические ОВТ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09139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Математические и логические ОВТ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Математический анализ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Дискретная математика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856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86976" y="195645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7432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2004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6576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74364" y="2937322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7432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2004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6576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447</TotalTime>
  <Words>435</Words>
  <Application>Microsoft Office PowerPoint</Application>
  <DocSecurity>0</DocSecurity>
  <PresentationFormat>Широкоэкранный</PresentationFormat>
  <Paragraphs>170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Эмин Магомадов</cp:lastModifiedBy>
  <cp:revision>80</cp:revision>
  <dcterms:created xsi:type="dcterms:W3CDTF">2017-02-20T01:33:13Z</dcterms:created>
  <dcterms:modified xsi:type="dcterms:W3CDTF">2026-10-02T10:42:25Z</dcterms:modified>
  <dc:identifier/>
  <dc:language/>
  <cp:version/>
</cp:coreProperties>
</file>