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Абдулаев Алимхан Анзорович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19176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Математика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Алгебра и геометрия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и логические ОВТ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25" cy="418719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806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Математические и логические ОВТ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Дискретная математика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1993</Words>
  <Application>WPS Presentation</Application>
  <PresentationFormat>Широкоэкранный</PresentationFormat>
  <Paragraphs>350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Ali Han</cp:lastModifiedBy>
  <cp:revision>79</cp:revision>
  <dcterms:created xsi:type="dcterms:W3CDTF">2017-02-20T01:33:00Z</dcterms:created>
  <dcterms:modified xsi:type="dcterms:W3CDTF">2026-10-02T10:56:51Z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8707B5D3877E408985DC78EC2F5C7A65_13</vt:lpwstr>
  </property>
</Properties>
</file>