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5" d="100"/>
          <a:sy n="105" d="100"/>
        </p:scale>
        <p:origin x="9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/>
              <a:t>Ахмадов Муслим </a:t>
            </a:r>
            <a:r>
              <a:rPr lang="ru-RU" sz="2800" dirty="0" err="1"/>
              <a:t>Алиханович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69739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Математика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Математика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77042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745555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01937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497174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362961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BD3775-D059-4DEC-8431-184CA8FDC513}"/>
              </a:ext>
            </a:extLst>
          </p:cNvPr>
          <p:cNvSpPr txBox="1"/>
          <p:nvPr/>
        </p:nvSpPr>
        <p:spPr>
          <a:xfrm>
            <a:off x="1187474" y="2002152"/>
            <a:ext cx="7722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Всероссийский онлайн - диктант по информационным технологиям «ИТ-диктант»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869268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Стратегическая сессия «Развитие системы среднего профессионального образования в СКФО», организатор технической части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595</Words>
  <Application>Microsoft Office PowerPoint</Application>
  <DocSecurity>0</DocSecurity>
  <PresentationFormat>Широкоэкранный</PresentationFormat>
  <Paragraphs>209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Бакар</cp:lastModifiedBy>
  <cp:revision>72</cp:revision>
  <dcterms:created xsi:type="dcterms:W3CDTF">2017-02-20T01:33:13Z</dcterms:created>
  <dcterms:modified xsi:type="dcterms:W3CDTF">2026-10-02T08:37:01Z</dcterms:modified>
  <dc:identifier/>
  <dc:language/>
  <cp:version/>
</cp:coreProperties>
</file>