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Тульшаев</a:t>
            </a:r>
            <a:r>
              <a:rPr lang="ru-RU" spc="10" dirty="0">
                <a:solidFill>
                  <a:srgbClr val="27079B"/>
                </a:solidFill>
              </a:rPr>
              <a:t> Беслан </a:t>
            </a:r>
            <a:r>
              <a:rPr lang="ru-RU" spc="10" dirty="0" err="1">
                <a:solidFill>
                  <a:srgbClr val="27079B"/>
                </a:solidFill>
              </a:rPr>
              <a:t>Асланбекович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17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2026-10-11T21:12:52Z</dcterms:modified>
</cp:coreProperties>
</file>