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</a:t>
            </a:r>
            <a:r>
              <a:rPr lang="ru-RU" spc="10" dirty="0">
                <a:solidFill>
                  <a:srgbClr val="27079B"/>
                </a:solidFill>
              </a:rPr>
              <a:t>О: Хасанова Лиза </a:t>
            </a:r>
            <a:r>
              <a:rPr lang="ru-RU" spc="10" dirty="0" err="1">
                <a:solidFill>
                  <a:srgbClr val="27079B"/>
                </a:solidFill>
              </a:rPr>
              <a:t>Адлановна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C0BC4A-0250-2233-DFF3-E6A679FF1C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403" y="2219506"/>
            <a:ext cx="2849666" cy="38319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lang="ru-RU"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237/03-22 от 07.08.2026г</a:t>
            </a:r>
            <a:endParaRPr lang="ru-RU"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bultaevadinara3007@gmail.com</cp:lastModifiedBy>
  <cp:revision>3</cp:revision>
  <dcterms:created xsi:type="dcterms:W3CDTF">2021-01-17T08:51:20Z</dcterms:created>
  <dcterms:modified xsi:type="dcterms:W3CDTF">2026-10-10T10:54:12Z</dcterms:modified>
</cp:coreProperties>
</file>