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Темирбулатова</a:t>
            </a:r>
            <a:r>
              <a:rPr lang="ru-RU" spc="10" dirty="0">
                <a:solidFill>
                  <a:srgbClr val="27079B"/>
                </a:solidFill>
              </a:rPr>
              <a:t> Сала </a:t>
            </a:r>
            <a:r>
              <a:rPr lang="ru-RU" spc="10">
                <a:solidFill>
                  <a:srgbClr val="27079B"/>
                </a:solidFill>
              </a:rPr>
              <a:t>Султановна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lang="ru-RU" dirty="0">
                <a:solidFill>
                  <a:srgbClr val="27079B"/>
                </a:solidFill>
              </a:rPr>
              <a:t>Форма обучения:</a:t>
            </a:r>
            <a:r>
              <a:rPr lang="ru-RU"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</a:rPr>
              <a:t>очная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04.03.01 </a:t>
            </a:r>
            <a:r>
              <a:rPr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1"/>
            <a:ext cx="9762229" cy="1362645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237/03-22 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Is Kh</cp:lastModifiedBy>
  <cp:revision>4</cp:revision>
  <dcterms:created xsi:type="dcterms:W3CDTF">2021-01-17T08:51:20Z</dcterms:created>
  <dcterms:modified xsi:type="dcterms:W3CDTF">2026-10-10T14:36:28Z</dcterms:modified>
</cp:coreProperties>
</file>