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3" d="100"/>
          <a:sy n="93" d="100"/>
        </p:scale>
        <p:origin x="710" y="91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3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Темирбулатова</a:t>
            </a:r>
            <a:r>
              <a:rPr lang="ru-RU" spc="10" dirty="0">
                <a:solidFill>
                  <a:srgbClr val="27079B"/>
                </a:solidFill>
              </a:rPr>
              <a:t> Раяна </a:t>
            </a:r>
            <a:r>
              <a:rPr lang="ru-RU" spc="10" dirty="0" err="1">
                <a:solidFill>
                  <a:srgbClr val="27079B"/>
                </a:solidFill>
              </a:rPr>
              <a:t>Рамзановна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DAFCE76-B73B-0A78-0126-7B69500D5E2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0964" y="2323304"/>
            <a:ext cx="2809385" cy="3240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зачислении </a:t>
            </a:r>
            <a:r>
              <a:rPr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237/03-22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 от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07.08.2026г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4</TotalTime>
  <Words>586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ФГБОУ ВО «Чеченский государственный университет  им. А. А. Кадырова» Биолого-химический факультет Кафедра - Химия</dc:title>
  <dc:creator>Хеда Исаева</dc:creator>
  <cp:lastModifiedBy>bultaevadinara3007@gmail.com</cp:lastModifiedBy>
  <cp:revision>2</cp:revision>
  <dcterms:created xsi:type="dcterms:W3CDTF">2021-01-17T08:51:20Z</dcterms:created>
  <dcterms:modified xsi:type="dcterms:W3CDTF">2026-10-10T10:07:00Z</dcterms:modified>
</cp:coreProperties>
</file>