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22" y="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modSld">
      <pc:chgData name="Хеда Исаева" userId="b16eefb683a635c2" providerId="LiveId" clId="{94698A8A-E2A9-4160-986A-ED4AC124A5FE}" dt="2026-10-07T12:27:18.891" v="1" actId="1076"/>
      <pc:docMkLst>
        <pc:docMk/>
      </pc:docMkLst>
      <pc:sldChg chg="modSp mod">
        <pc:chgData name="Хеда Исаева" userId="b16eefb683a635c2" providerId="LiveId" clId="{94698A8A-E2A9-4160-986A-ED4AC124A5FE}" dt="2026-10-07T12:27:18.891" v="1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2:27:18.891" v="1" actId="1076"/>
          <ac:spMkLst>
            <pc:docMk/>
            <pc:sldMk cId="0" sldId="256"/>
            <ac:spMk id="4" creationId="{909A6566-3498-4A60-43B4-962C4EEEDD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 err="1">
                <a:solidFill>
                  <a:srgbClr val="27079B"/>
                </a:solidFill>
              </a:rPr>
              <a:t>Питалова</a:t>
            </a:r>
            <a:r>
              <a:rPr lang="ru-RU" spc="10" dirty="0">
                <a:solidFill>
                  <a:srgbClr val="27079B"/>
                </a:solidFill>
              </a:rPr>
              <a:t> Аза </a:t>
            </a:r>
            <a:r>
              <a:rPr lang="ru-RU" spc="10" dirty="0" err="1">
                <a:solidFill>
                  <a:srgbClr val="27079B"/>
                </a:solidFill>
              </a:rPr>
              <a:t>Хаважиевна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/03-22 от 07.08.2026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13</TotalTime>
  <Words>589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Хеда Исаева</dc:creator>
  <cp:lastModifiedBy>Windows 10</cp:lastModifiedBy>
  <cp:revision>11</cp:revision>
  <dcterms:created xsi:type="dcterms:W3CDTF">2021-01-17T08:51:20Z</dcterms:created>
  <dcterms:modified xsi:type="dcterms:W3CDTF">2026-10-12T03:11:58Z</dcterms:modified>
</cp:coreProperties>
</file>