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638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8" y="1542819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 dirty="0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5130600" cy="1546834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algn="l"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Тайбаева</a:t>
            </a:r>
            <a:r>
              <a:rPr lang="ru-RU" spc="10" dirty="0">
                <a:solidFill>
                  <a:srgbClr val="27079B"/>
                </a:solidFill>
              </a:rPr>
              <a:t> Рамина </a:t>
            </a:r>
            <a:r>
              <a:rPr lang="ru-RU" spc="10" dirty="0" err="1">
                <a:solidFill>
                  <a:srgbClr val="27079B"/>
                </a:solidFill>
              </a:rPr>
              <a:t>Умаровна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algn="l"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</a:t>
            </a:r>
            <a:r>
              <a:rPr lang="ru-RU" b="1" i="1" spc="10" dirty="0" err="1">
                <a:solidFill>
                  <a:srgbClr val="27079B"/>
                </a:solidFill>
              </a:rPr>
              <a:t>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03" y="272705"/>
            <a:ext cx="902286" cy="7864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8C7A04-783A-DC9C-A154-2356AE7852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78" y="1879597"/>
            <a:ext cx="2764848" cy="32989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lang="ru-RU"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237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555" y="239344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692928090"/>
              </p:ext>
            </p:extLst>
          </p:nvPr>
        </p:nvGraphicFramePr>
        <p:xfrm>
          <a:off x="568216" y="2136775"/>
          <a:ext cx="9762489" cy="506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108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54" y="240444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16" y="267675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435" y="259809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69" y="247564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16" y="241747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77" y="247564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04" y="247564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72" y="241747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943" y="633339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54" y="267213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377" y="249330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16" y="259809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70" y="253053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731" y="272181"/>
            <a:ext cx="902286" cy="7864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77</TotalTime>
  <Words>594</Words>
  <Application>Microsoft Office PowerPoint</Application>
  <DocSecurity>0</DocSecurity>
  <PresentationFormat>Произвольный</PresentationFormat>
  <Paragraphs>179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Пользователь</dc:creator>
  <cp:lastModifiedBy>Пользователь</cp:lastModifiedBy>
  <cp:revision>21</cp:revision>
  <dcterms:created xsi:type="dcterms:W3CDTF">2021-01-17T08:51:20Z</dcterms:created>
  <dcterms:modified xsi:type="dcterms:W3CDTF">2026-10-10T10:53:49Z</dcterms:modified>
</cp:coreProperties>
</file>