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6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6"/>
              </a:solidFill>
              <a:prstDash val="solid"/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1"/>
              </a:solidFill>
              <a:prstDash val="solid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022" y="8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2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0A477-5C57-4645-8D66-B1ADD088B93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541D5-D6D1-4F1C-BF53-76FE3B28352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E8171-CA00-4AFE-B9A2-990F52F1137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3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4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C90A-4481-42AA-9C87-E96EA616A67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Content">
    <p:bg>
      <p:bgPr>
        <a:solidFill>
          <a:schemeClr val="bg1"/>
        </a:solidFill>
        <a:effectLst/>
      </p:bgPr>
    </p:bg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0" i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61D5-13BF-4B48-BAD4-57DFCE02C37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hape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hape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Shape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hape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3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ct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2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l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9/27/2023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769430-0A97-4DAB-870F-9747C90A96D5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defPPr/>
      <a:lvl1pPr lvl="0">
        <a:defRPr sz="1900" b="1" i="0">
          <a:solidFill>
            <a:schemeClr val="tx1"/>
          </a:solidFill>
          <a:latin typeface="Times New Roman"/>
          <a:ea typeface="Times New Roman"/>
          <a:cs typeface="Times New Roman"/>
        </a:defRPr>
      </a:lvl1pPr>
    </p:titleStyle>
    <p:bodyStyle>
      <a:defPPr/>
      <a:lvl1pPr marL="0" lvl="0" indent="0">
        <a:defRPr sz="1900" b="0" i="0">
          <a:solidFill>
            <a:schemeClr val="bg1"/>
          </a:solidFill>
          <a:latin typeface="Times New Roman"/>
          <a:ea typeface="Times New Roman"/>
          <a:cs typeface="Times New Roman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567009" y="1410625"/>
            <a:ext cx="9784531" cy="52980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190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9525">
            <a:noFill/>
          </a:ln>
        </p:spPr>
        <p:txBody>
          <a:bodyPr vert="horz" wrap="square" lIns="0" tIns="13081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030"/>
              </a:spcBef>
            </a:pPr>
            <a:r>
              <a:rPr sz="2550">
                <a:solidFill>
                  <a:srgbClr val="27079B"/>
                </a:solidFill>
              </a:rPr>
              <a:t>ФГБОУ ВО «Чеченский государственный университет </a:t>
            </a:r>
            <a:br>
              <a:rPr sz="2550">
                <a:solidFill>
                  <a:srgbClr val="27079B"/>
                </a:solidFill>
              </a:rPr>
            </a:br>
            <a:r>
              <a:rPr sz="2550">
                <a:solidFill>
                  <a:srgbClr val="27079B"/>
                </a:solidFill>
              </a:rPr>
              <a:t>им. А. А. Кадырова»</a:t>
            </a:r>
            <a:br>
              <a:rPr sz="2550">
                <a:solidFill>
                  <a:srgbClr val="27079B"/>
                </a:solidFill>
              </a:rPr>
            </a:br>
            <a:r>
              <a:rPr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Биолого-химический факультет</a:t>
            </a:r>
            <a:br>
              <a:rPr b="0" u="sng"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</a:br>
            <a:r>
              <a:rPr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Кафедра - Химия</a:t>
            </a:r>
            <a:endParaRPr sz="2550">
              <a:solidFill>
                <a:srgbClr val="27079B"/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>
            <a:off x="5427169" y="1410625"/>
            <a:ext cx="20954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954"/>
              <a:gd name="ODFBottom" fmla="val 15875"/>
              <a:gd name="ODFWidth" fmla="val 20954"/>
              <a:gd name="ODFHeight" fmla="val 15875"/>
            </a:gdLst>
            <a:ahLst/>
            <a:cxnLst/>
            <a:rect l="OXMLTextRectL" t="OXMLTextRectT" r="OXMLTextRectR" b="OXMLTextRect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Shape 50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ctr">
              <a:lnSpc>
                <a:spcPct val="100000"/>
              </a:lnSpc>
              <a:spcBef>
                <a:spcPts val="100"/>
              </a:spcBef>
            </a:pPr>
            <a:r>
              <a:rPr sz="3200" b="1" spc="-1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Портфолио</a:t>
            </a:r>
            <a:r>
              <a:rPr sz="3200" b="1" spc="-7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200" b="1" spc="-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бакалавра</a:t>
            </a:r>
            <a:endParaRPr sz="3200" b="1">
              <a:solidFill>
                <a:srgbClr val="27079B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140" cy="1522148"/>
          </a:xfrm>
          <a:prstGeom prst="rect">
            <a:avLst/>
          </a:prstGeom>
        </p:spPr>
        <p:txBody>
          <a:bodyPr vert="horz" wrap="square" lIns="0" tIns="139065" rIns="0" bIns="0">
            <a:spAutoFit/>
          </a:bodyPr>
          <a:lstStyle>
            <a:defPPr/>
            <a:lvl1pPr lvl="0"/>
          </a:lstStyle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ФИО: </a:t>
            </a:r>
            <a:r>
              <a:rPr lang="ru-RU" spc="10" dirty="0" err="1">
                <a:solidFill>
                  <a:srgbClr val="27079B"/>
                </a:solidFill>
              </a:rPr>
              <a:t>Махматхаджиева</a:t>
            </a:r>
            <a:r>
              <a:rPr lang="ru-RU" spc="10" dirty="0">
                <a:solidFill>
                  <a:srgbClr val="27079B"/>
                </a:solidFill>
              </a:rPr>
              <a:t> </a:t>
            </a:r>
            <a:r>
              <a:rPr lang="ru-RU" spc="10" dirty="0" err="1">
                <a:solidFill>
                  <a:srgbClr val="27079B"/>
                </a:solidFill>
              </a:rPr>
              <a:t>Разет</a:t>
            </a:r>
            <a:r>
              <a:rPr lang="ru-RU" spc="10" dirty="0">
                <a:solidFill>
                  <a:srgbClr val="27079B"/>
                </a:solidFill>
              </a:rPr>
              <a:t> </a:t>
            </a:r>
            <a:r>
              <a:rPr lang="ru-RU" spc="10" dirty="0" err="1">
                <a:solidFill>
                  <a:srgbClr val="27079B"/>
                </a:solidFill>
              </a:rPr>
              <a:t>Хожаевна</a:t>
            </a:r>
            <a:endParaRPr lang="ru-RU" spc="10" dirty="0">
              <a:solidFill>
                <a:srgbClr val="27079B"/>
              </a:solidFill>
            </a:endParaRPr>
          </a:p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dirty="0" err="1">
                <a:solidFill>
                  <a:srgbClr val="27079B"/>
                </a:solidFill>
              </a:rPr>
              <a:t>Форма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dirty="0" err="1">
                <a:solidFill>
                  <a:srgbClr val="27079B"/>
                </a:solidFill>
              </a:rPr>
              <a:t>обучения</a:t>
            </a:r>
            <a:r>
              <a:rPr dirty="0">
                <a:solidFill>
                  <a:srgbClr val="27079B"/>
                </a:solidFill>
              </a:rPr>
              <a:t>:</a:t>
            </a:r>
            <a:r>
              <a:rPr spc="5" dirty="0">
                <a:solidFill>
                  <a:srgbClr val="27079B"/>
                </a:solidFill>
              </a:rPr>
              <a:t> </a:t>
            </a:r>
            <a:r>
              <a:rPr b="1" i="1" spc="10" dirty="0" err="1">
                <a:solidFill>
                  <a:srgbClr val="27079B"/>
                </a:solidFill>
              </a:rPr>
              <a:t>очная</a:t>
            </a:r>
            <a:endParaRPr b="1" i="1" spc="10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dirty="0" err="1">
                <a:solidFill>
                  <a:srgbClr val="27079B"/>
                </a:solidFill>
              </a:rPr>
              <a:t>Направление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spc="-10" dirty="0" err="1">
                <a:solidFill>
                  <a:srgbClr val="27079B"/>
                </a:solidFill>
              </a:rPr>
              <a:t>подготовки</a:t>
            </a:r>
            <a:r>
              <a:rPr spc="-10" dirty="0">
                <a:solidFill>
                  <a:srgbClr val="27079B"/>
                </a:solidFill>
              </a:rPr>
              <a:t>: 04.03.01 </a:t>
            </a:r>
            <a:r>
              <a:rPr b="1" i="1" spc="5" dirty="0" err="1">
                <a:solidFill>
                  <a:srgbClr val="27079B"/>
                </a:solidFill>
              </a:rPr>
              <a:t>Химия</a:t>
            </a:r>
            <a:endParaRPr b="1" i="1" spc="5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u="sng" spc="10" dirty="0" err="1">
                <a:solidFill>
                  <a:srgbClr val="27079B"/>
                </a:solidFill>
              </a:rPr>
              <a:t>Профиль</a:t>
            </a:r>
            <a:r>
              <a:rPr u="sng" spc="10" dirty="0">
                <a:solidFill>
                  <a:srgbClr val="27079B"/>
                </a:solidFill>
              </a:rPr>
              <a:t> </a:t>
            </a:r>
            <a:r>
              <a:rPr b="1" i="1" spc="-5" dirty="0">
                <a:solidFill>
                  <a:srgbClr val="27079B"/>
                </a:solidFill>
              </a:rPr>
              <a:t>«</a:t>
            </a:r>
            <a:r>
              <a:rPr b="1" i="1" spc="-5" dirty="0" err="1">
                <a:solidFill>
                  <a:srgbClr val="27079B"/>
                </a:solidFill>
              </a:rPr>
              <a:t>Химия</a:t>
            </a:r>
            <a:r>
              <a:rPr b="1" i="1" spc="-20" dirty="0">
                <a:solidFill>
                  <a:srgbClr val="27079B"/>
                </a:solidFill>
              </a:rPr>
              <a:t>»</a:t>
            </a:r>
          </a:p>
        </p:txBody>
      </p:sp>
      <p:sp>
        <p:nvSpPr>
          <p:cNvPr id="52" name="Shape 52"/>
          <p:cNvSpPr/>
          <p:nvPr/>
        </p:nvSpPr>
        <p:spPr>
          <a:xfrm>
            <a:off x="4601309" y="5152813"/>
            <a:ext cx="45720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5720"/>
              <a:gd name="ODFBottom" fmla="val 15875"/>
              <a:gd name="ODFWidth" fmla="val 45720"/>
              <a:gd name="ODFHeight" fmla="val 15875"/>
            </a:gdLst>
            <a:ahLst/>
            <a:cxnLst/>
            <a:rect l="OXMLTextRectL" t="OXMLTextRectT" r="OXMLTextRectR" b="OXMLTextRect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E416B5-FFA8-C82D-AD9D-953259298A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0" y="89042"/>
            <a:ext cx="1215430" cy="105718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09A6566-3498-4A60-43B4-962C4EEEDD60}"/>
              </a:ext>
            </a:extLst>
          </p:cNvPr>
          <p:cNvSpPr/>
          <p:nvPr/>
        </p:nvSpPr>
        <p:spPr>
          <a:xfrm>
            <a:off x="1282859" y="2323303"/>
            <a:ext cx="2520000" cy="32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Место для фото</a:t>
            </a:r>
            <a:endParaRPr lang="ru-KZ" dirty="0">
              <a:solidFill>
                <a:schemeClr val="tx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730704-9411-4700-9633-BF88D4C65B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9056" y="1579033"/>
            <a:ext cx="2803197" cy="390471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z="3600">
                <a:solidFill>
                  <a:srgbClr val="27079B"/>
                </a:solidFill>
                <a:latin typeface="Arial"/>
                <a:ea typeface="Arial"/>
                <a:cs typeface="Arial"/>
              </a:rPr>
              <a:t>Приказы</a:t>
            </a:r>
          </a:p>
        </p:txBody>
      </p:sp>
      <p:sp>
        <p:nvSpPr>
          <p:cNvPr id="63" name="Shape 6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rgbClr val="27079B"/>
              </a:solidFill>
              <a:highlight>
                <a:srgbClr val="27079B"/>
              </a:highlight>
              <a:latin typeface="+mn-lt"/>
              <a:ea typeface="+mn-ea"/>
              <a:cs typeface="+mn-cs"/>
            </a:endParaRPr>
          </a:p>
        </p:txBody>
      </p:sp>
      <p:sp>
        <p:nvSpPr>
          <p:cNvPr id="65" name="Shape 6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868959" y="169027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170180" rIns="0" bIns="0">
            <a:spAutoFit/>
          </a:bodyPr>
          <a:lstStyle/>
          <a:p>
            <a:pPr marL="76200" indent="0" algn="l">
              <a:lnSpc>
                <a:spcPct val="100000"/>
              </a:lnSpc>
              <a:spcBef>
                <a:spcPts val="1340"/>
              </a:spcBef>
            </a:pPr>
            <a:r>
              <a:rPr sz="1900" b="1" spc="15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b="1" dirty="0" err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зачислении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№ 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237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/03-22 от 07.08.2026 г. </a:t>
            </a:r>
            <a:endParaRPr sz="19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7D5D4E-1994-ABB5-DB07-ACE651A3E8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104" y="239523"/>
            <a:ext cx="1007657" cy="8760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Shape 7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76" name="Table 76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3161312414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7" name="Shape 7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3FED05-2B8D-F36A-C8AD-C96EA27BEA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90" name="Table 9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1" name="Shape 9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0912D7-0F32-8DB9-BCED-11FC571509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04" name="Table 10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5" name="Shape 10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3F670B-303F-F66E-96D6-FE078AD4B8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18" name="Table 118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9" name="Shape 11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2FE48F-44D4-A7E2-F06F-FB4DEBD979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631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32" name="Table 132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33" name="Shape 13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5" name="Shape 13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A63848-DF6A-DC61-37DD-35008F6A6F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46" name="Table 146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7" name="Shape 14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0" name="Shape 15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309BC3-43CE-51BB-EEF4-AE459DF8E1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5" name="Shape 15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6" name="Shape 15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7" name="Shape 15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8" name="Shape 15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60" name="Table 16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61" name="Shape 1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4" name="Shape 16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576416-E79F-23EF-DC55-8E0D172C79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42909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74" name="Table 17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75" name="Shape 17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D1067C-7684-2D33-2994-0B47553C9E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881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786495"/>
              <a:gd name="ODFBottom" fmla="val 1139190"/>
              <a:gd name="ODFWidth" fmla="val 8786495"/>
              <a:gd name="ODFHeight" fmla="val 1139190"/>
            </a:gdLst>
            <a:ahLst/>
            <a:cxnLst/>
            <a:rect l="OXMLTextRectL" t="OXMLTextRectT" r="OXMLTextRectR" b="OXMLTextRect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412115" marR="5080" indent="-400050" algn="ctr">
              <a:lnSpc>
                <a:spcPct val="150000"/>
              </a:lnSpc>
              <a:spcBef>
                <a:spcPts val="104"/>
              </a:spcBef>
            </a:pPr>
            <a:r>
              <a:rPr sz="1800" spc="10">
                <a:latin typeface="Times New Roman"/>
                <a:ea typeface="Times New Roman"/>
                <a:cs typeface="Times New Roman"/>
              </a:rPr>
              <a:t>УЧАСТИЕ БАКАЛАВРА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В </a:t>
            </a:r>
            <a:r>
              <a:rPr sz="1800" spc="10">
                <a:latin typeface="Times New Roman"/>
                <a:ea typeface="Times New Roman"/>
                <a:cs typeface="Times New Roman"/>
              </a:rPr>
              <a:t>ОБЩЕСТВЕННО-ЗНАЧИМЫХ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МЕРОПРИЯТИЯХ </a:t>
            </a:r>
            <a:r>
              <a:rPr sz="1800">
                <a:latin typeface="Times New Roman"/>
                <a:ea typeface="Times New Roman"/>
                <a:cs typeface="Times New Roman"/>
              </a:rPr>
              <a:t>МЕЖДУНАРОДНОГО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УРОВНЯ</a:t>
            </a:r>
            <a:endParaRPr sz="1800"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184" name="Table 184"/>
          <p:cNvGraphicFramePr/>
          <p:nvPr/>
        </p:nvGraphicFramePr>
        <p:xfrm>
          <a:off x="879594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1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5" name="Shape 185"/>
          <p:cNvSpPr/>
          <p:nvPr/>
        </p:nvSpPr>
        <p:spPr>
          <a:xfrm>
            <a:off x="879594" y="1598834"/>
            <a:ext cx="2104906" cy="27359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7" name="Picture 187"/>
          <p:cNvPicPr/>
          <p:nvPr/>
        </p:nvPicPr>
        <p:blipFill>
          <a:blip r:embed="rId2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553F67-BD5E-401B-AD20-9310B8A70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134" y="638316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t>УЧАСТИЕ </a:t>
            </a:r>
            <a:r>
              <a:rPr spc="10"/>
              <a:t>В</a:t>
            </a:r>
            <a:r>
              <a:rPr spc="-50"/>
              <a:t> </a:t>
            </a:r>
            <a:r>
              <a:rPr spc="-10"/>
              <a:t>НАУЧНО-ПРАКТИЧЕСКИХ  </a:t>
            </a:r>
            <a:r>
              <a:rPr spc="5"/>
              <a:t>КОНФЕРЕНЦИЯХ</a:t>
            </a:r>
          </a:p>
        </p:txBody>
      </p:sp>
      <p:sp>
        <p:nvSpPr>
          <p:cNvPr id="198" name="Shape 19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" name="Shape 201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2069" rIns="0" bIns="0">
            <a:spAutoFit/>
          </a:bodyPr>
          <a:lstStyle/>
          <a:p>
            <a:pPr marL="3282950" marR="2786380" indent="-509270" algn="l">
              <a:lnSpc>
                <a:spcPct val="101200"/>
              </a:lnSpc>
              <a:spcBef>
                <a:spcPts val="409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тезисы работы были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представлены на 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научно-практических конференциях: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03" name="Table 203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98219-8B30-2D5F-9559-116D34E74A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rPr spc="5"/>
              <a:t>Выступления </a:t>
            </a:r>
            <a:r>
              <a:rPr spc="10"/>
              <a:t>на</a:t>
            </a:r>
            <a:r>
              <a:rPr spc="-20"/>
              <a:t> </a:t>
            </a:r>
            <a:r>
              <a:rPr spc="5"/>
              <a:t>конференциях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0" rIns="0" bIns="0">
            <a:spAutoFit/>
          </a:bodyPr>
          <a:lstStyle/>
          <a:p>
            <a:pPr marL="0" indent="0" algn="l">
              <a:lnSpc>
                <a:spcPct val="100000"/>
              </a:lnSpc>
            </a:pPr>
            <a:endParaRPr sz="17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Bef>
                <a:spcPts val="45"/>
              </a:spcBef>
            </a:pP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76200" indent="0" algn="l">
              <a:lnSpc>
                <a:spcPct val="100000"/>
              </a:lnSpc>
              <a:spcBef>
                <a:spcPts val="5"/>
              </a:spcBef>
            </a:pP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Наименование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время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проведения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указать</a:t>
            </a:r>
            <a:r>
              <a:rPr sz="1600" b="1" spc="2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ссылку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85EB5F-6B0C-C069-0BE6-21BC8B515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9060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/>
              <a:t>ПУБЛИКАЦИИ </a:t>
            </a:r>
            <a:r>
              <a:rPr spc="10"/>
              <a:t>В </a:t>
            </a:r>
            <a:r>
              <a:rPr spc="-15"/>
              <a:t>НАУЧНЫХ </a:t>
            </a:r>
            <a:r>
              <a:rPr spc="-5"/>
              <a:t>ИЗДАНИЯХ, </a:t>
            </a:r>
            <a:r>
              <a:rPr spc="-15"/>
              <a:t>НАУЧНЫЕ  </a:t>
            </a:r>
            <a:r>
              <a:rPr spc="-30"/>
              <a:t>СТАТЬИ</a:t>
            </a:r>
          </a:p>
        </p:txBody>
      </p:sp>
      <p:sp>
        <p:nvSpPr>
          <p:cNvPr id="227" name="Shape 22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4610" rIns="0" bIns="0">
            <a:spAutoFit/>
          </a:bodyPr>
          <a:lstStyle/>
          <a:p>
            <a:pPr marL="284480" indent="0" algn="ctr">
              <a:lnSpc>
                <a:spcPct val="100000"/>
              </a:lnSpc>
              <a:spcBef>
                <a:spcPts val="430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Научные труды, участие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конференциях, научные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бакалавра за период</a:t>
            </a:r>
            <a:r>
              <a:rPr sz="1450" i="1" spc="7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i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32" name="Table 232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61F5A-7C42-A9FA-C73A-241667F5A3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102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t>Статьи</a:t>
            </a:r>
            <a:r>
              <a:rPr spc="-70"/>
              <a:t> </a:t>
            </a:r>
            <a:r>
              <a:rPr spc="10"/>
              <a:t>РИНЦ</a:t>
            </a:r>
          </a:p>
        </p:txBody>
      </p:sp>
      <p:sp>
        <p:nvSpPr>
          <p:cNvPr id="243" name="Shape 243"/>
          <p:cNvSpPr/>
          <p:nvPr/>
        </p:nvSpPr>
        <p:spPr>
          <a:xfrm>
            <a:off x="741846" y="1685188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  <a:prstDash val="solid"/>
          </a:ln>
        </p:spPr>
        <p:txBody>
          <a:bodyPr vert="horz" wrap="square" lIns="0" tIns="187960" rIns="0" bIns="0">
            <a:spAutoFit/>
          </a:bodyPr>
          <a:lstStyle/>
          <a:p>
            <a:pPr marL="142240" indent="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Необходимо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написать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тему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сделать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 нее</a:t>
            </a:r>
            <a:r>
              <a:rPr sz="1600" b="1" spc="6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гипе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ссылк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8463060" y="2091946"/>
            <a:ext cx="36194" cy="133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6195"/>
              <a:gd name="ODFBottom" fmla="val 13335"/>
              <a:gd name="ODFWidth" fmla="val 36195"/>
              <a:gd name="ODFHeight" fmla="val 13335"/>
            </a:gdLst>
            <a:ahLst/>
            <a:cxnLst/>
            <a:rect l="OXMLTextRectL" t="OXMLTextRectT" r="OXMLTextRectR" b="OXMLTextRect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741846" y="2447862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741846" y="2452946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741846" y="305291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74693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020409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741846" y="3210536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741846" y="3215621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741846" y="381559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74693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1020409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741846" y="3973211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7" name="Shape 257"/>
          <p:cNvSpPr/>
          <p:nvPr/>
        </p:nvSpPr>
        <p:spPr>
          <a:xfrm>
            <a:off x="741846" y="397829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8" name="Shape 258"/>
          <p:cNvSpPr/>
          <p:nvPr/>
        </p:nvSpPr>
        <p:spPr>
          <a:xfrm>
            <a:off x="741846" y="457826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74693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0" name="Shape 260"/>
          <p:cNvSpPr/>
          <p:nvPr/>
        </p:nvSpPr>
        <p:spPr>
          <a:xfrm>
            <a:off x="1020409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741846" y="4756223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741846" y="476130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741846" y="536127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74693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1020409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192321-554D-673F-FDE0-A1B468E168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631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spc="-20"/>
              <a:t>ТЕМА </a:t>
            </a:r>
            <a:r>
              <a:rPr spc="10"/>
              <a:t>ВЫПУСКНОЙ </a:t>
            </a:r>
            <a:r>
              <a:t>КВАЛИФИКАЦИОННОЙ  </a:t>
            </a:r>
            <a:r>
              <a:rPr spc="-30"/>
              <a:t>РАБОТЫ</a:t>
            </a:r>
          </a:p>
        </p:txBody>
      </p:sp>
      <p:sp>
        <p:nvSpPr>
          <p:cNvPr id="279" name="Shape 27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2796540"/>
              <a:gd name="ODFWidth" fmla="val 9467850"/>
              <a:gd name="ODFHeight" fmla="val 2796540"/>
            </a:gdLst>
            <a:ahLst/>
            <a:cxnLst/>
            <a:rect l="OXMLTextRectL" t="OXMLTextRectT" r="OXMLTextRectR" b="OXMLTextRect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741846" y="271734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741846" y="5503643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672505" y="2707103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10204091" y="2712256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8" name="Shape 288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91740"/>
              <a:gd name="ODFBottom" fmla="val 1586864"/>
              <a:gd name="ODFWidth" fmla="val 2491740"/>
              <a:gd name="ODFHeight" fmla="val 1586864"/>
            </a:gdLst>
            <a:ahLst/>
            <a:cxnLst/>
            <a:rect l="OXMLTextRectL" t="OXMLTextRectT" r="OXMLTextRectR" b="OXMLTextRect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1" name="Picture 291"/>
          <p:cNvPicPr/>
          <p:nvPr/>
        </p:nvPicPr>
        <p:blipFill>
          <a:blip r:embed="rId7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293" name="Picture 293"/>
          <p:cNvPicPr/>
          <p:nvPr/>
        </p:nvPicPr>
        <p:blipFill>
          <a:blip r:embed="rId8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294" name="Shape 294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5" name="Shape 295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6D4666-DDE4-A71B-6025-A71115D461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463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17</TotalTime>
  <Words>589</Words>
  <Application>Microsoft Office PowerPoint</Application>
  <DocSecurity>0</DocSecurity>
  <PresentationFormat>Произвольный</PresentationFormat>
  <Paragraphs>180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УЧАСТИЕ БАКАЛАВРА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ФГБОУ ВО «Чеченский государственный университет  им. А. А. Кадырова» Биолого-химический факультет Кафедра - Химия</dc:title>
  <dc:creator>Хеда Исаева</dc:creator>
  <cp:lastModifiedBy>user</cp:lastModifiedBy>
  <cp:revision>9</cp:revision>
  <dcterms:created xsi:type="dcterms:W3CDTF">2021-01-17T08:51:20Z</dcterms:created>
  <dcterms:modified xsi:type="dcterms:W3CDTF">2026-10-12T16:27:33Z</dcterms:modified>
</cp:coreProperties>
</file>