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Исаева </a:t>
            </a:r>
            <a:r>
              <a:rPr lang="ru-RU" spc="10" dirty="0" err="1">
                <a:solidFill>
                  <a:srgbClr val="27079B"/>
                </a:solidFill>
              </a:rPr>
              <a:t>Халимат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Валидовна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3F29B7-0677-E95C-0F15-D5F32C5D80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2" y="2323303"/>
            <a:ext cx="2653597" cy="32367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2</cp:revision>
  <dcterms:created xsi:type="dcterms:W3CDTF">2021-01-17T08:51:20Z</dcterms:created>
  <dcterms:modified xsi:type="dcterms:W3CDTF">2026-10-10T09:46:21Z</dcterms:modified>
</cp:coreProperties>
</file>