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89311" y="1146231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>
                <a:solidFill>
                  <a:srgbClr val="27079B"/>
                </a:solidFill>
              </a:rPr>
              <a:t>Исаева </a:t>
            </a:r>
            <a:r>
              <a:rPr lang="ru-RU" spc="10" dirty="0" err="1">
                <a:solidFill>
                  <a:srgbClr val="27079B"/>
                </a:solidFill>
              </a:rPr>
              <a:t>Петмат</a:t>
            </a:r>
            <a:r>
              <a:rPr lang="ru-RU" spc="10" dirty="0">
                <a:solidFill>
                  <a:srgbClr val="27079B"/>
                </a:solidFill>
              </a:rPr>
              <a:t> Мусаевна</a:t>
            </a: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2F450A-D9BB-2DE9-4D00-FBC8F34E09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391" y="2183466"/>
            <a:ext cx="2756935" cy="36024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237/03-22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от 0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7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.08.202</a:t>
            </a:r>
            <a:r>
              <a:rPr lang="ru-RU"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6</a:t>
            </a:r>
            <a:r>
              <a:rPr sz="19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г. </a:t>
            </a:r>
            <a:endParaRPr sz="19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Is Kh</cp:lastModifiedBy>
  <cp:revision>3</cp:revision>
  <dcterms:created xsi:type="dcterms:W3CDTF">2021-01-17T08:51:20Z</dcterms:created>
  <dcterms:modified xsi:type="dcterms:W3CDTF">2026-10-10T12:01:12Z</dcterms:modified>
</cp:coreProperties>
</file>