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1608" y="259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46834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Довлетмерзаев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 smtClean="0">
                <a:solidFill>
                  <a:srgbClr val="27079B"/>
                </a:solidFill>
              </a:rPr>
              <a:t>Халид</a:t>
            </a:r>
            <a:r>
              <a:rPr lang="ru-RU" spc="10" dirty="0" smtClean="0">
                <a:solidFill>
                  <a:srgbClr val="27079B"/>
                </a:solidFill>
              </a:rPr>
              <a:t> </a:t>
            </a:r>
            <a:r>
              <a:rPr lang="ru-RU" spc="10" dirty="0" err="1" smtClean="0">
                <a:solidFill>
                  <a:srgbClr val="27079B"/>
                </a:solidFill>
              </a:rPr>
              <a:t>Майрбекович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26" y="2266587"/>
            <a:ext cx="2641173" cy="32967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1"/>
            <a:ext cx="9762229" cy="1362645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1139</TotalTime>
  <Words>553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IBM_Computers</cp:lastModifiedBy>
  <cp:revision>6</cp:revision>
  <dcterms:created xsi:type="dcterms:W3CDTF">2021-01-17T08:51:20Z</dcterms:created>
  <dcterms:modified xsi:type="dcterms:W3CDTF">2026-10-11T12:24:40Z</dcterms:modified>
</cp:coreProperties>
</file>