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440" y="53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Ирисханова Фатима Висраиловна</a:t>
            </a:r>
            <a:r>
              <a:rPr spc="10" dirty="0">
                <a:solidFill>
                  <a:srgbClr val="27079B"/>
                </a:solidFill>
              </a:rPr>
              <a:t> 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7C7AB9-6B33-87A8-346C-B0FA11E420F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1282860" y="2323303"/>
            <a:ext cx="2547272" cy="324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232</a:t>
            </a:r>
            <a:r>
              <a:rPr lang="en-US" sz="1900" b="1" dirty="0">
                <a:latin typeface="Times New Roman"/>
                <a:ea typeface="Times New Roman"/>
                <a:cs typeface="Times New Roman"/>
              </a:rPr>
              <a:t>/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03-22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09.08.202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15</TotalTime>
  <Words>589</Words>
  <Application>Microsoft Office PowerPoint</Application>
  <DocSecurity>0</DocSecurity>
  <PresentationFormat>Произвольный</PresentationFormat>
  <Paragraphs>179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Admin</cp:lastModifiedBy>
  <cp:revision>2</cp:revision>
  <dcterms:created xsi:type="dcterms:W3CDTF">2021-01-17T08:51:20Z</dcterms:created>
  <dcterms:modified xsi:type="dcterms:W3CDTF">2026-10-10T14:29:23Z</dcterms:modified>
</cp:coreProperties>
</file>