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10" y="91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89311" y="1146231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</a:t>
            </a:r>
            <a:r>
              <a:rPr lang="ru-RU" spc="10" dirty="0">
                <a:solidFill>
                  <a:srgbClr val="27079B"/>
                </a:solidFill>
              </a:rPr>
              <a:t> </a:t>
            </a:r>
            <a:r>
              <a:rPr lang="ru-RU" spc="10" dirty="0" err="1">
                <a:solidFill>
                  <a:srgbClr val="27079B"/>
                </a:solidFill>
              </a:rPr>
              <a:t>Висиркаев</a:t>
            </a:r>
            <a:r>
              <a:rPr lang="ru-RU" spc="10" dirty="0">
                <a:solidFill>
                  <a:srgbClr val="27079B"/>
                </a:solidFill>
              </a:rPr>
              <a:t> Исмаил </a:t>
            </a:r>
            <a:r>
              <a:rPr lang="ru-RU" spc="10" dirty="0" err="1">
                <a:solidFill>
                  <a:srgbClr val="27079B"/>
                </a:solidFill>
              </a:rPr>
              <a:t>Джабраилович</a:t>
            </a:r>
            <a:r>
              <a:rPr lang="ru-RU" spc="10" dirty="0">
                <a:solidFill>
                  <a:srgbClr val="27079B"/>
                </a:solidFill>
              </a:rPr>
              <a:t> </a:t>
            </a: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lang="ru-RU" dirty="0">
                <a:solidFill>
                  <a:srgbClr val="27079B"/>
                </a:solidFill>
              </a:rPr>
              <a:t>Форма обучения:</a:t>
            </a:r>
            <a:r>
              <a:rPr lang="ru-RU" spc="5" dirty="0">
                <a:solidFill>
                  <a:srgbClr val="27079B"/>
                </a:solidFill>
              </a:rPr>
              <a:t> </a:t>
            </a:r>
            <a:r>
              <a:rPr lang="ru-RU" b="1" i="1" spc="10" dirty="0">
                <a:solidFill>
                  <a:srgbClr val="27079B"/>
                </a:solidFill>
              </a:rPr>
              <a:t>очная</a:t>
            </a: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>
                <a:solidFill>
                  <a:srgbClr val="27079B"/>
                </a:solidFill>
              </a:rPr>
              <a:t>Направление </a:t>
            </a:r>
            <a:r>
              <a:rPr spc="-10" dirty="0">
                <a:solidFill>
                  <a:srgbClr val="27079B"/>
                </a:solidFill>
              </a:rPr>
              <a:t>подготовки: 04.03.01 </a:t>
            </a:r>
            <a:r>
              <a:rPr b="1" i="1" spc="5" dirty="0">
                <a:solidFill>
                  <a:srgbClr val="27079B"/>
                </a:solidFill>
              </a:rPr>
              <a:t>Химия</a:t>
            </a: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1"/>
            <a:ext cx="9762229" cy="1362645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зачислении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237/03-22 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от 0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7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.08.202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6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4</TotalTime>
  <Words>586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Хеда Исаева</dc:creator>
  <cp:lastModifiedBy>Is Kh</cp:lastModifiedBy>
  <cp:revision>4</cp:revision>
  <dcterms:created xsi:type="dcterms:W3CDTF">2021-01-17T08:51:20Z</dcterms:created>
  <dcterms:modified xsi:type="dcterms:W3CDTF">2026-10-10T14:24:43Z</dcterms:modified>
</cp:coreProperties>
</file>