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Борщикова</a:t>
            </a:r>
            <a:r>
              <a:rPr lang="ru-RU" spc="10" dirty="0">
                <a:solidFill>
                  <a:srgbClr val="27079B"/>
                </a:solidFill>
              </a:rPr>
              <a:t> Иман </a:t>
            </a:r>
            <a:r>
              <a:rPr lang="ru-RU" spc="10" dirty="0" err="1">
                <a:solidFill>
                  <a:srgbClr val="27079B"/>
                </a:solidFill>
              </a:rPr>
              <a:t>Хамидовна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4</cp:revision>
  <dcterms:created xsi:type="dcterms:W3CDTF">2021-01-17T08:51:20Z</dcterms:created>
  <dcterms:modified xsi:type="dcterms:W3CDTF">2026-10-11T20:24:47Z</dcterms:modified>
</cp:coreProperties>
</file>