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387" y="5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Хеда Исаева" userId="b16eefb683a635c2" providerId="LiveId" clId="{94698A8A-E2A9-4160-986A-ED4AC124A5FE}"/>
    <pc:docChg chg="modSld">
      <pc:chgData name="Хеда Исаева" userId="b16eefb683a635c2" providerId="LiveId" clId="{94698A8A-E2A9-4160-986A-ED4AC124A5FE}" dt="2026-10-07T12:27:18.891" v="1" actId="1076"/>
      <pc:docMkLst>
        <pc:docMk/>
      </pc:docMkLst>
      <pc:sldChg chg="modSp mod">
        <pc:chgData name="Хеда Исаева" userId="b16eefb683a635c2" providerId="LiveId" clId="{94698A8A-E2A9-4160-986A-ED4AC124A5FE}" dt="2026-10-07T12:27:18.891" v="1" actId="1076"/>
        <pc:sldMkLst>
          <pc:docMk/>
          <pc:sldMk cId="0" sldId="256"/>
        </pc:sldMkLst>
        <pc:spChg chg="mod">
          <ac:chgData name="Хеда Исаева" userId="b16eefb683a635c2" providerId="LiveId" clId="{94698A8A-E2A9-4160-986A-ED4AC124A5FE}" dt="2026-10-07T12:27:18.891" v="1" actId="1076"/>
          <ac:spMkLst>
            <pc:docMk/>
            <pc:sldMk cId="0" sldId="256"/>
            <ac:spMk id="4" creationId="{909A6566-3498-4A60-43B4-962C4EEEDD6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67009" y="1410625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 </a:t>
            </a:r>
            <a:r>
              <a:rPr lang="ru-RU" spc="10" dirty="0" err="1">
                <a:solidFill>
                  <a:srgbClr val="27079B"/>
                </a:solidFill>
              </a:rPr>
              <a:t>Боргаев</a:t>
            </a:r>
            <a:r>
              <a:rPr lang="ru-RU" spc="10" dirty="0">
                <a:solidFill>
                  <a:srgbClr val="27079B"/>
                </a:solidFill>
              </a:rPr>
              <a:t> Юсуп Анатольевич</a:t>
            </a: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dirty="0" err="1">
                <a:solidFill>
                  <a:srgbClr val="27079B"/>
                </a:solidFill>
              </a:rPr>
              <a:t>Форма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dirty="0" err="1">
                <a:solidFill>
                  <a:srgbClr val="27079B"/>
                </a:solidFill>
              </a:rPr>
              <a:t>обучения</a:t>
            </a:r>
            <a:r>
              <a:rPr dirty="0">
                <a:solidFill>
                  <a:srgbClr val="27079B"/>
                </a:solidFill>
              </a:rPr>
              <a:t>:</a:t>
            </a:r>
            <a:r>
              <a:rPr spc="5" dirty="0">
                <a:solidFill>
                  <a:srgbClr val="27079B"/>
                </a:solidFill>
              </a:rPr>
              <a:t> </a:t>
            </a:r>
            <a:r>
              <a:rPr b="1" i="1" spc="10" dirty="0" err="1">
                <a:solidFill>
                  <a:srgbClr val="27079B"/>
                </a:solidFill>
              </a:rPr>
              <a:t>очная</a:t>
            </a:r>
            <a:endParaRPr b="1" i="1" spc="10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 err="1">
                <a:solidFill>
                  <a:srgbClr val="27079B"/>
                </a:solidFill>
              </a:rPr>
              <a:t>Направление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spc="-10" dirty="0" err="1">
                <a:solidFill>
                  <a:srgbClr val="27079B"/>
                </a:solidFill>
              </a:rPr>
              <a:t>подготовки</a:t>
            </a:r>
            <a:r>
              <a:rPr spc="-10" dirty="0">
                <a:solidFill>
                  <a:srgbClr val="27079B"/>
                </a:solidFill>
              </a:rPr>
              <a:t>: 04.03.01 </a:t>
            </a:r>
            <a:r>
              <a:rPr b="1" i="1" spc="5" dirty="0" err="1">
                <a:solidFill>
                  <a:srgbClr val="27079B"/>
                </a:solidFill>
              </a:rPr>
              <a:t>Химия</a:t>
            </a:r>
            <a:endParaRPr b="1" i="1" spc="5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21F010F-3199-49F5-84F0-0DB6BF068F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859" y="2323302"/>
            <a:ext cx="2520000" cy="324000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64230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зачислении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237/03</a:t>
            </a:r>
            <a:r>
              <a:rPr lang="ru-RU" sz="1900" dirty="0">
                <a:latin typeface="Times New Roman"/>
                <a:ea typeface="Times New Roman"/>
                <a:cs typeface="Times New Roman"/>
              </a:rPr>
              <a:t>-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22 от 07.08.2026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8</TotalTime>
  <Words>587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  им. А. А. Кадырова» Биолого-химический факультет Кафедра - Химия</dc:title>
  <dc:creator>Хеда Исаева</dc:creator>
  <cp:lastModifiedBy>User</cp:lastModifiedBy>
  <cp:revision>2</cp:revision>
  <dcterms:created xsi:type="dcterms:W3CDTF">2021-01-17T08:51:20Z</dcterms:created>
  <dcterms:modified xsi:type="dcterms:W3CDTF">2026-10-10T10:07:05Z</dcterms:modified>
</cp:coreProperties>
</file>