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022" y="77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Хеда Исаева" userId="b16eefb683a635c2" providerId="LiveId" clId="{94698A8A-E2A9-4160-986A-ED4AC124A5FE}"/>
    <pc:docChg chg="modSld">
      <pc:chgData name="Хеда Исаева" userId="b16eefb683a635c2" providerId="LiveId" clId="{94698A8A-E2A9-4160-986A-ED4AC124A5FE}" dt="2026-10-07T12:27:18.891" v="1" actId="1076"/>
      <pc:docMkLst>
        <pc:docMk/>
      </pc:docMkLst>
      <pc:sldChg chg="modSp mod">
        <pc:chgData name="Хеда Исаева" userId="b16eefb683a635c2" providerId="LiveId" clId="{94698A8A-E2A9-4160-986A-ED4AC124A5FE}" dt="2026-10-07T12:27:18.891" v="1" actId="1076"/>
        <pc:sldMkLst>
          <pc:docMk/>
          <pc:sldMk cId="0" sldId="256"/>
        </pc:sldMkLst>
        <pc:spChg chg="mod">
          <ac:chgData name="Хеда Исаева" userId="b16eefb683a635c2" providerId="LiveId" clId="{94698A8A-E2A9-4160-986A-ED4AC124A5FE}" dt="2026-10-07T12:27:18.891" v="1" actId="1076"/>
          <ac:spMkLst>
            <pc:docMk/>
            <pc:sldMk cId="0" sldId="256"/>
            <ac:spMk id="4" creationId="{909A6566-3498-4A60-43B4-962C4EEEDD6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 </a:t>
            </a:r>
            <a:r>
              <a:rPr lang="ru-RU" spc="10" dirty="0" err="1">
                <a:solidFill>
                  <a:srgbClr val="27079B"/>
                </a:solidFill>
              </a:rPr>
              <a:t>Бачаева</a:t>
            </a:r>
            <a:r>
              <a:rPr lang="ru-RU" spc="10" dirty="0">
                <a:solidFill>
                  <a:srgbClr val="27079B"/>
                </a:solidFill>
              </a:rPr>
              <a:t> </a:t>
            </a:r>
            <a:r>
              <a:rPr lang="ru-RU" spc="10" dirty="0" err="1">
                <a:solidFill>
                  <a:srgbClr val="27079B"/>
                </a:solidFill>
              </a:rPr>
              <a:t>Тумиша</a:t>
            </a:r>
            <a:r>
              <a:rPr lang="ru-RU" spc="10" dirty="0">
                <a:solidFill>
                  <a:srgbClr val="27079B"/>
                </a:solidFill>
              </a:rPr>
              <a:t> </a:t>
            </a:r>
            <a:r>
              <a:rPr lang="ru-RU" spc="10" dirty="0" err="1">
                <a:solidFill>
                  <a:srgbClr val="27079B"/>
                </a:solidFill>
              </a:rPr>
              <a:t>Хамидовна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b="1" i="1" spc="10" dirty="0" err="1">
                <a:solidFill>
                  <a:srgbClr val="27079B"/>
                </a:solidFill>
              </a:rPr>
              <a:t>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04.03.01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зачислении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/03-22 от 07.08.2026 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4</TotalTime>
  <Words>589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Хеда Исаева</dc:creator>
  <cp:lastModifiedBy>Windows 10</cp:lastModifiedBy>
  <cp:revision>3</cp:revision>
  <dcterms:created xsi:type="dcterms:W3CDTF">2021-01-17T08:51:20Z</dcterms:created>
  <dcterms:modified xsi:type="dcterms:W3CDTF">2026-10-11T20:19:08Z</dcterms:modified>
</cp:coreProperties>
</file>