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Байтукаев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Сахаб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Увайсович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12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2</cp:revision>
  <dcterms:created xsi:type="dcterms:W3CDTF">2021-01-17T08:51:20Z</dcterms:created>
  <dcterms:modified xsi:type="dcterms:W3CDTF">2026-10-11T20:08:37Z</dcterms:modified>
</cp:coreProperties>
</file>