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78159" y="1575953"/>
            <a:ext cx="9762229" cy="542972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Ахматханов Адам Артурович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7BA643-6596-87D6-4711-A149459233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59" y="2323303"/>
            <a:ext cx="2520401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237/03-22 08.08.2026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Адам Ахматханов</cp:lastModifiedBy>
  <cp:revision>4</cp:revision>
  <dcterms:created xsi:type="dcterms:W3CDTF">2021-01-17T08:51:20Z</dcterms:created>
  <dcterms:modified xsi:type="dcterms:W3CDTF">2026-10-10T10:58:46Z</dcterms:modified>
</cp:coreProperties>
</file>