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93/06-19 от 09.08.2023 г. </a:t>
            </a:r>
            <a:endParaRPr sz="19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Хеда Исаева</cp:lastModifiedBy>
  <cp:revision>1</cp:revision>
  <dcterms:created xsi:type="dcterms:W3CDTF">2021-01-17T08:51:20Z</dcterms:created>
  <dcterms:modified xsi:type="dcterms:W3CDTF">2026-10-07T12:27:23Z</dcterms:modified>
</cp:coreProperties>
</file>