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Эдельбиев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Билал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Зелимханович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37EA002-749F-441F-918A-36D215CA4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86" y="3377785"/>
            <a:ext cx="2460846" cy="31155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</TotalTime>
  <Words>539</Words>
  <Application>Microsoft Office PowerPoint</Application>
  <DocSecurity>0</DocSecurity>
  <PresentationFormat>Широкоэкранный</PresentationFormat>
  <Paragraphs>211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111</cp:revision>
  <dcterms:created xsi:type="dcterms:W3CDTF">2017-02-20T01:33:13Z</dcterms:created>
  <dcterms:modified xsi:type="dcterms:W3CDTF">2026-10-10T12:09:38Z</dcterms:modified>
  <dc:identifier/>
  <dc:language/>
  <cp:version/>
</cp:coreProperties>
</file>