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Шахидов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Амхад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Салахович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0EC376-D5FA-41B0-92C4-B0C1145E1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80" y="3412158"/>
            <a:ext cx="2197993" cy="28927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539</Words>
  <Application>Microsoft Office PowerPoint</Application>
  <DocSecurity>0</DocSecurity>
  <PresentationFormat>Широкоэкранный</PresentationFormat>
  <Paragraphs>210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110</cp:revision>
  <dcterms:created xsi:type="dcterms:W3CDTF">2017-02-20T01:33:13Z</dcterms:created>
  <dcterms:modified xsi:type="dcterms:W3CDTF">2026-10-10T12:08:04Z</dcterms:modified>
  <dc:identifier/>
  <dc:language/>
  <cp:version/>
</cp:coreProperties>
</file>