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Умаров Ибрагим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8EFE51-D215-47AE-B351-8335894AD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7" y="3237056"/>
            <a:ext cx="2754180" cy="36181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</TotalTime>
  <Words>539</Words>
  <Application>Microsoft Office PowerPoint</Application>
  <DocSecurity>0</DocSecurity>
  <PresentationFormat>Широкоэкранный</PresentationFormat>
  <Paragraphs>206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106</cp:revision>
  <dcterms:created xsi:type="dcterms:W3CDTF">2017-02-20T01:33:13Z</dcterms:created>
  <dcterms:modified xsi:type="dcterms:W3CDTF">2026-10-10T12:00:52Z</dcterms:modified>
  <dc:identifier/>
  <dc:language/>
  <cp:version/>
</cp:coreProperties>
</file>