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5"/>
  </p:notesMasterIdLst>
  <p:sldIdLst>
    <p:sldId id="256" r:id="rId3"/>
    <p:sldId id="285" r:id="rId4"/>
    <p:sldId id="258" r:id="rId6"/>
    <p:sldId id="259" r:id="rId7"/>
    <p:sldId id="277" r:id="rId8"/>
    <p:sldId id="260" r:id="rId9"/>
    <p:sldId id="278" r:id="rId10"/>
    <p:sldId id="269" r:id="rId11"/>
    <p:sldId id="271" r:id="rId12"/>
    <p:sldId id="280" r:id="rId13"/>
    <p:sldId id="273" r:id="rId14"/>
    <p:sldId id="282" r:id="rId15"/>
    <p:sldId id="274" r:id="rId16"/>
    <p:sldId id="283" r:id="rId17"/>
    <p:sldId id="275" r:id="rId18"/>
    <p:sldId id="284" r:id="rId19"/>
    <p:sldId id="276" r:id="rId20"/>
    <p:sldId id="261" r:id="rId21"/>
    <p:sldId id="262" r:id="rId22"/>
    <p:sldId id="263" r:id="rId23"/>
    <p:sldId id="264" r:id="rId24"/>
    <p:sldId id="265" r:id="rId25"/>
    <p:sldId id="266" r:id="rId26"/>
    <p:sldId id="270" r:id="rId27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5pPr>
    <a:lvl6pPr marL="22860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6pPr>
    <a:lvl7pPr marL="27432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7pPr>
    <a:lvl8pPr marL="32004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8pPr>
    <a:lvl9pPr marL="36576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85"/>
            <p14:sldId id="258"/>
            <p14:sldId id="259"/>
            <p14:sldId id="277"/>
            <p14:sldId id="260"/>
            <p14:sldId id="278"/>
            <p14:sldId id="269"/>
            <p14:sldId id="271"/>
            <p14:sldId id="280"/>
            <p14:sldId id="273"/>
            <p14:sldId id="282"/>
            <p14:sldId id="274"/>
            <p14:sldId id="283"/>
            <p14:sldId id="275"/>
            <p14:sldId id="284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8" d="100"/>
          <a:sy n="108" d="100"/>
        </p:scale>
        <p:origin x="678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E74A7-19BB-46F7-B73A-B388FA35CE99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555D0C-424D-4327-A97F-FBACCCA323C8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4CCA1C3F-DD6B-4D30-8A93-4DA252927A2B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PhAnim="0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PhAnim="0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PhAnim="0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PhAnim="0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PhAnim="0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PhAnim="0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PhAnim="0" showMasterSp="0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PhAnim="0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PhAnim="0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../media/image11.png"/><Relationship Id="rId7" Type="http://schemas.openxmlformats.org/officeDocument/2006/relationships/image" Target="../media/image10.pn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4" Type="http://schemas.openxmlformats.org/officeDocument/2006/relationships/slideLayout" Target="../slideLayouts/slideLayout1.xml"/><Relationship Id="rId23" Type="http://schemas.openxmlformats.org/officeDocument/2006/relationships/image" Target="../media/image26.png"/><Relationship Id="rId22" Type="http://schemas.openxmlformats.org/officeDocument/2006/relationships/image" Target="../media/image25.png"/><Relationship Id="rId21" Type="http://schemas.openxmlformats.org/officeDocument/2006/relationships/image" Target="../media/image24.png"/><Relationship Id="rId20" Type="http://schemas.openxmlformats.org/officeDocument/2006/relationships/image" Target="../media/image23.png"/><Relationship Id="rId2" Type="http://schemas.openxmlformats.org/officeDocument/2006/relationships/image" Target="../media/image5.png"/><Relationship Id="rId19" Type="http://schemas.openxmlformats.org/officeDocument/2006/relationships/image" Target="../media/image22.png"/><Relationship Id="rId18" Type="http://schemas.openxmlformats.org/officeDocument/2006/relationships/image" Target="../media/image21.png"/><Relationship Id="rId17" Type="http://schemas.openxmlformats.org/officeDocument/2006/relationships/image" Target="../media/image20.png"/><Relationship Id="rId16" Type="http://schemas.openxmlformats.org/officeDocument/2006/relationships/image" Target="../media/image19.png"/><Relationship Id="rId15" Type="http://schemas.openxmlformats.org/officeDocument/2006/relationships/image" Target="../media/image18.png"/><Relationship Id="rId14" Type="http://schemas.openxmlformats.org/officeDocument/2006/relationships/image" Target="../media/image17.png"/><Relationship Id="rId13" Type="http://schemas.openxmlformats.org/officeDocument/2006/relationships/image" Target="../media/image16.png"/><Relationship Id="rId12" Type="http://schemas.openxmlformats.org/officeDocument/2006/relationships/image" Target="../media/image15.png"/><Relationship Id="rId11" Type="http://schemas.openxmlformats.org/officeDocument/2006/relationships/image" Target="../media/image14.png"/><Relationship Id="rId10" Type="http://schemas.openxmlformats.org/officeDocument/2006/relationships/image" Target="../media/image13.png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 bwMode="auto">
          <a:xfrm>
            <a:off x="2783632" y="752958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r">
              <a:defRPr/>
            </a:pPr>
            <a:r>
              <a:rPr lang="en-US" sz="3200" b="1" dirty="0">
                <a:solidFill>
                  <a:srgbClr val="009EEC"/>
                </a:solidFill>
              </a:rPr>
              <a:t>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 «Чеченский государственный университет им. А.А. Кадырова»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/>
          <p:nvPr/>
        </p:nvSpPr>
        <p:spPr bwMode="auto">
          <a:xfrm>
            <a:off x="1392006" y="1860471"/>
            <a:ext cx="11239536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3600" b="1" dirty="0">
                <a:latin typeface="Times New Roman" panose="02020603050405020304"/>
                <a:cs typeface="Times New Roman" panose="02020603050405020304"/>
              </a:rPr>
              <a:t>Колледж</a:t>
            </a:r>
            <a:endParaRPr sz="3200" b="1"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endParaRPr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4004945"/>
            <a:ext cx="8542655" cy="61595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ФИО:Шидаев Магомед Русланович</a:t>
            </a:r>
            <a:endParaRPr lang="ru-RU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</a:t>
            </a:r>
            <a:r>
              <a:rPr lang="ru-RU" sz="2400" dirty="0">
                <a:solidFill>
                  <a:srgbClr val="D9D9D9"/>
                </a:solidFill>
              </a:rPr>
              <a:t>:  </a:t>
            </a:r>
            <a:r>
              <a:rPr lang="ru-RU" sz="2400" dirty="0">
                <a:latin typeface="Times New Roman" panose="02020603050405020304"/>
                <a:cs typeface="Times New Roman" panose="02020603050405020304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784475" y="4858385"/>
            <a:ext cx="8986520" cy="1222375"/>
          </a:xfrm>
          <a:prstGeom prst="rect">
            <a:avLst/>
          </a:prstGeom>
          <a:noFill/>
          <a:ln>
            <a:noFill/>
          </a:ln>
        </p:spPr>
        <p:txBody>
          <a:bodyPr wrap="non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</a:t>
            </a:r>
            <a:r>
              <a:rPr lang="ru-RU" sz="2400" dirty="0">
                <a:solidFill>
                  <a:srgbClr val="D9D9D9"/>
                </a:solidFill>
              </a:rPr>
              <a:t>: </a:t>
            </a: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 управление программным </a:t>
            </a:r>
            <a:endParaRPr lang="ru-RU" sz="2400" dirty="0">
              <a:solidFill>
                <a:srgbClr val="D9D9D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обеспечением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4" y="5320188"/>
            <a:ext cx="8716441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endParaRPr lang="ru-RU" sz="2400" dirty="0">
              <a:solidFill>
                <a:srgbClr val="D9D9D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Квалификация</a:t>
            </a:r>
            <a:r>
              <a:rPr lang="ru-RU" sz="240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Программист</a:t>
            </a: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247997" cy="324799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29" y="3736016"/>
            <a:ext cx="2428942" cy="242894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629" y="3736016"/>
            <a:ext cx="2428942" cy="2428942"/>
          </a:xfrm>
          <a:prstGeom prst="rect">
            <a:avLst/>
          </a:prstGeom>
        </p:spPr>
      </p:pic>
      <p:pic>
        <p:nvPicPr>
          <p:cNvPr id="14" name="Изображение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1135" y="3716655"/>
            <a:ext cx="2435225" cy="2446020"/>
          </a:xfrm>
          <a:prstGeom prst="rect">
            <a:avLst/>
          </a:prstGeom>
        </p:spPr>
      </p:pic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1135" y="3735705"/>
            <a:ext cx="2437765" cy="2453640"/>
          </a:xfrm>
          <a:prstGeom prst="rect">
            <a:avLst/>
          </a:prstGeom>
        </p:spPr>
      </p:pic>
      <p:pic>
        <p:nvPicPr>
          <p:cNvPr id="12" name="Изображение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600" y="3789045"/>
            <a:ext cx="2412365" cy="2491740"/>
          </a:xfrm>
          <a:prstGeom prst="rect">
            <a:avLst/>
          </a:prstGeom>
        </p:spPr>
      </p:pic>
      <p:pic>
        <p:nvPicPr>
          <p:cNvPr id="15" name="Изображение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0025" y="3716655"/>
            <a:ext cx="2441575" cy="2528570"/>
          </a:xfrm>
          <a:prstGeom prst="rect">
            <a:avLst/>
          </a:prstGeom>
        </p:spPr>
      </p:pic>
      <p:pic>
        <p:nvPicPr>
          <p:cNvPr id="16" name="Изображение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1135" y="3719195"/>
            <a:ext cx="2434590" cy="2555240"/>
          </a:xfrm>
          <a:prstGeom prst="rect">
            <a:avLst/>
          </a:prstGeom>
        </p:spPr>
      </p:pic>
      <p:sp>
        <p:nvSpPr>
          <p:cNvPr id="17" name="Текстовое поле 16"/>
          <p:cNvSpPr txBox="1"/>
          <p:nvPr/>
        </p:nvSpPr>
        <p:spPr>
          <a:xfrm>
            <a:off x="8610600" y="423735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ru-RU" altLang="en-US"/>
          </a:p>
        </p:txBody>
      </p:sp>
      <p:pic>
        <p:nvPicPr>
          <p:cNvPr id="18" name="Изображение 1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3195" y="3735705"/>
            <a:ext cx="2512060" cy="2509520"/>
          </a:xfrm>
          <a:prstGeom prst="rect">
            <a:avLst/>
          </a:prstGeom>
        </p:spPr>
      </p:pic>
      <p:pic>
        <p:nvPicPr>
          <p:cNvPr id="19" name="Изображение 1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0975" y="3719195"/>
            <a:ext cx="2506345" cy="2515870"/>
          </a:xfrm>
          <a:prstGeom prst="rect">
            <a:avLst/>
          </a:prstGeom>
        </p:spPr>
      </p:pic>
      <p:pic>
        <p:nvPicPr>
          <p:cNvPr id="20" name="Изображение 1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0340" y="3736340"/>
            <a:ext cx="2494915" cy="2544445"/>
          </a:xfrm>
          <a:prstGeom prst="rect">
            <a:avLst/>
          </a:prstGeom>
        </p:spPr>
      </p:pic>
      <p:pic>
        <p:nvPicPr>
          <p:cNvPr id="21" name="Изображение 2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7340" y="3863340"/>
            <a:ext cx="2494915" cy="2544445"/>
          </a:xfrm>
          <a:prstGeom prst="rect">
            <a:avLst/>
          </a:prstGeom>
        </p:spPr>
      </p:pic>
      <p:pic>
        <p:nvPicPr>
          <p:cNvPr id="22" name="Изображение 2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0025" y="3736340"/>
            <a:ext cx="2583815" cy="2671445"/>
          </a:xfrm>
          <a:prstGeom prst="rect">
            <a:avLst/>
          </a:prstGeom>
        </p:spPr>
      </p:pic>
      <p:pic>
        <p:nvPicPr>
          <p:cNvPr id="23" name="Изображение 2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62560" y="3710940"/>
            <a:ext cx="2639695" cy="2696845"/>
          </a:xfrm>
          <a:prstGeom prst="rect">
            <a:avLst/>
          </a:prstGeom>
        </p:spPr>
      </p:pic>
      <p:pic>
        <p:nvPicPr>
          <p:cNvPr id="24" name="Изображение 2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28600" y="3736340"/>
            <a:ext cx="2555240" cy="2660015"/>
          </a:xfrm>
          <a:prstGeom prst="rect">
            <a:avLst/>
          </a:prstGeom>
        </p:spPr>
      </p:pic>
      <p:pic>
        <p:nvPicPr>
          <p:cNvPr id="25" name="Изображение 2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87325" y="3736340"/>
            <a:ext cx="2614295" cy="2767330"/>
          </a:xfrm>
          <a:prstGeom prst="rect">
            <a:avLst/>
          </a:prstGeom>
        </p:spPr>
      </p:pic>
      <p:pic>
        <p:nvPicPr>
          <p:cNvPr id="26" name="Изображение 25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63830" y="3691890"/>
            <a:ext cx="2604135" cy="2705100"/>
          </a:xfrm>
          <a:prstGeom prst="rect">
            <a:avLst/>
          </a:prstGeom>
        </p:spPr>
      </p:pic>
      <p:pic>
        <p:nvPicPr>
          <p:cNvPr id="27" name="Изображение 26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63195" y="3736340"/>
            <a:ext cx="2620645" cy="2660015"/>
          </a:xfrm>
          <a:prstGeom prst="rect">
            <a:avLst/>
          </a:prstGeom>
        </p:spPr>
      </p:pic>
      <p:pic>
        <p:nvPicPr>
          <p:cNvPr id="29" name="Изображение 28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660" y="3710305"/>
            <a:ext cx="2567305" cy="2697480"/>
          </a:xfrm>
          <a:prstGeom prst="rect">
            <a:avLst/>
          </a:prstGeom>
        </p:spPr>
      </p:pic>
      <p:pic>
        <p:nvPicPr>
          <p:cNvPr id="28" name="Изображение 27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60020" y="3736340"/>
            <a:ext cx="2627630" cy="2670810"/>
          </a:xfrm>
          <a:prstGeom prst="rect">
            <a:avLst/>
          </a:prstGeom>
        </p:spPr>
      </p:pic>
      <p:pic>
        <p:nvPicPr>
          <p:cNvPr id="30" name="Изображение 29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68910" y="3666490"/>
            <a:ext cx="2633345" cy="2726055"/>
          </a:xfrm>
          <a:prstGeom prst="rect">
            <a:avLst/>
          </a:prstGeom>
        </p:spPr>
      </p:pic>
      <p:pic>
        <p:nvPicPr>
          <p:cNvPr id="31" name="Изображение 30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53670" y="3691890"/>
            <a:ext cx="2614930" cy="2663825"/>
          </a:xfrm>
          <a:prstGeom prst="rect">
            <a:avLst/>
          </a:prstGeom>
        </p:spPr>
      </p:pic>
      <p:pic>
        <p:nvPicPr>
          <p:cNvPr id="32" name="Изображение 31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68910" y="3701415"/>
            <a:ext cx="2599055" cy="2691130"/>
          </a:xfrm>
          <a:prstGeom prst="rect">
            <a:avLst/>
          </a:prstGeom>
        </p:spPr>
      </p:pic>
      <p:pic>
        <p:nvPicPr>
          <p:cNvPr id="33" name="Изображение 32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53670" y="3654425"/>
            <a:ext cx="2630170" cy="265493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Заголовок 1"/>
          <p:cNvSpPr>
            <a:spLocks noGrp="1" noEditPoints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Приказы</a:t>
            </a:r>
            <a:endParaRPr lang="ru-RU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04" name="Прямоугольник 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6" name="Прямоугольник 6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7" name="Прямоугольник 7"/>
          <p:cNvSpPr/>
          <p:nvPr/>
        </p:nvSpPr>
        <p:spPr>
          <a:xfrm>
            <a:off x="313928" y="1873825"/>
            <a:ext cx="1155705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О зачислении № 242/03-22  ОФО (СПО) 18.08.2026г.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1048608" name="Прямоугольник 8"/>
          <p:cNvSpPr/>
          <p:nvPr/>
        </p:nvSpPr>
        <p:spPr>
          <a:xfrm>
            <a:off x="275431" y="2833688"/>
            <a:ext cx="11557051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9" name="Прямоугольник 12"/>
          <p:cNvSpPr/>
          <p:nvPr/>
        </p:nvSpPr>
        <p:spPr>
          <a:xfrm>
            <a:off x="275431" y="3789040"/>
            <a:ext cx="11557051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  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10" name="Прямоугольник 13"/>
          <p:cNvSpPr/>
          <p:nvPr/>
        </p:nvSpPr>
        <p:spPr>
          <a:xfrm>
            <a:off x="352425" y="4754563"/>
            <a:ext cx="11480057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1048611" name="Прямоугольник 14"/>
          <p:cNvSpPr/>
          <p:nvPr/>
        </p:nvSpPr>
        <p:spPr>
          <a:xfrm>
            <a:off x="352425" y="5730875"/>
            <a:ext cx="11480057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</a:t>
            </a:r>
            <a:endParaRPr lang="ru-RU" sz="2400" b="1" dirty="0">
              <a:solidFill>
                <a:srgbClr val="0070C0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2316" y="-51848"/>
            <a:ext cx="1172623" cy="117262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 panose="020F0502020204030204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 panose="020F0502020204030204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 panose="020F0502020204030204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666712" y="2285992"/>
          <a:ext cx="10069504" cy="4034466"/>
        </p:xfrm>
        <a:graphic>
          <a:graphicData uri="http://schemas.openxmlformats.org/drawingml/2006/table">
            <a:tbl>
              <a:tblPr/>
              <a:tblGrid>
                <a:gridCol w="891144"/>
                <a:gridCol w="4687887"/>
                <a:gridCol w="4490473"/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 dirty="0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666712" y="2285992"/>
          <a:ext cx="10069504" cy="4034466"/>
        </p:xfrm>
        <a:graphic>
          <a:graphicData uri="http://schemas.openxmlformats.org/drawingml/2006/table">
            <a:tbl>
              <a:tblPr/>
              <a:tblGrid>
                <a:gridCol w="891144"/>
                <a:gridCol w="4687887"/>
                <a:gridCol w="4490473"/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 dirty="0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738150" y="2143116"/>
          <a:ext cx="10525156" cy="4188620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 семестр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Литература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738150" y="2143116"/>
          <a:ext cx="10525156" cy="4188620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 семестр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География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ОБЗР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ОПД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Родной язык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2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</a:t>
                      </a:r>
                      <a:endParaRPr sz="12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4867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14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0192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0192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14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/>
                <a:gridCol w="4824536"/>
                <a:gridCol w="2975967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34842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i="1">
                <a:latin typeface="Calibri" panose="020F0502020204030204"/>
              </a:rPr>
              <a:t>Основные тезисы работы были представлены на</a:t>
            </a:r>
            <a:endParaRPr lang="ru-RU" i="1">
              <a:latin typeface="Calibri" panose="020F0502020204030204"/>
            </a:endParaRPr>
          </a:p>
          <a:p>
            <a:pPr algn="ctr">
              <a:defRPr/>
            </a:pPr>
            <a:r>
              <a:rPr lang="ru-RU" i="1">
                <a:latin typeface="Calibri" panose="020F0502020204030204"/>
              </a:rPr>
              <a:t>научно-практических конференциях:</a:t>
            </a:r>
            <a:endParaRPr lang="ru-RU" i="1">
              <a:latin typeface="Calibri" panose="020F0502020204030204"/>
            </a:endParaRPr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 panose="020F0502020204030204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 panose="020F0502020204030204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 panose="020F0502020204030204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 panose="020F0502020204030204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 panose="020F0502020204030204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 panose="020F0502020204030204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 panose="020F0502020204030204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/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329062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колледжа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3777</Words>
  <Application>WPS Presentation</Application>
  <PresentationFormat>Широкоэкранный</PresentationFormat>
  <Paragraphs>613</Paragraphs>
  <Slides>24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8" baseType="lpstr">
      <vt:lpstr>Arial</vt:lpstr>
      <vt:lpstr>SimSun</vt:lpstr>
      <vt:lpstr>Wingdings</vt:lpstr>
      <vt:lpstr>Arial</vt:lpstr>
      <vt:lpstr>Calibri</vt:lpstr>
      <vt:lpstr>Wingdings 2</vt:lpstr>
      <vt:lpstr>Wingdings</vt:lpstr>
      <vt:lpstr>Times New Roman</vt:lpstr>
      <vt:lpstr>Times New Roman</vt:lpstr>
      <vt:lpstr>Constantia</vt:lpstr>
      <vt:lpstr>Calibri</vt:lpstr>
      <vt:lpstr>Microsoft YaHei</vt:lpstr>
      <vt:lpstr>Arial Unicode MS</vt:lpstr>
      <vt:lpstr>Поток</vt:lpstr>
      <vt:lpstr>PowerPoint 演示文稿</vt:lpstr>
      <vt:lpstr>Приказы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Admin</cp:lastModifiedBy>
  <cp:revision>113</cp:revision>
  <dcterms:created xsi:type="dcterms:W3CDTF">2017-02-20T01:33:00Z</dcterms:created>
  <dcterms:modified xsi:type="dcterms:W3CDTF">2026-10-09T18:05:23Z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1049-12.1.0.25862</vt:lpwstr>
  </property>
  <property fmtid="{D5CDD505-2E9C-101B-9397-08002B2CF9AE}" pid="3" name="ICV">
    <vt:lpwstr>21572CB2FF794F0797E3E4037A9D915A_12</vt:lpwstr>
  </property>
</Properties>
</file>