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3"/>
    <p:sldId id="285" r:id="rId4"/>
    <p:sldId id="258" r:id="rId6"/>
    <p:sldId id="259" r:id="rId7"/>
    <p:sldId id="277" r:id="rId8"/>
    <p:sldId id="260" r:id="rId9"/>
    <p:sldId id="278" r:id="rId10"/>
    <p:sldId id="269" r:id="rId11"/>
    <p:sldId id="271" r:id="rId12"/>
    <p:sldId id="280" r:id="rId13"/>
    <p:sldId id="273" r:id="rId14"/>
    <p:sldId id="282" r:id="rId15"/>
    <p:sldId id="274" r:id="rId16"/>
    <p:sldId id="283" r:id="rId17"/>
    <p:sldId id="275" r:id="rId18"/>
    <p:sldId id="284" r:id="rId19"/>
    <p:sldId id="276" r:id="rId20"/>
    <p:sldId id="261" r:id="rId21"/>
    <p:sldId id="262" r:id="rId22"/>
    <p:sldId id="263" r:id="rId23"/>
    <p:sldId id="264" r:id="rId24"/>
    <p:sldId id="265" r:id="rId25"/>
    <p:sldId id="266" r:id="rId26"/>
    <p:sldId id="270" r:id="rId2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77"/>
            <p14:sldId id="260"/>
            <p14:sldId id="278"/>
            <p14:sldId id="269"/>
            <p14:sldId id="271"/>
            <p14:sldId id="280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E74A7-19BB-46F7-B73A-B388FA35CE99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55D0C-424D-4327-A97F-FBACCCA323C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3" Type="http://schemas.openxmlformats.org/officeDocument/2006/relationships/slideLayout" Target="../slideLayouts/slideLayout1.xml"/><Relationship Id="rId22" Type="http://schemas.openxmlformats.org/officeDocument/2006/relationships/image" Target="../media/image25.png"/><Relationship Id="rId21" Type="http://schemas.openxmlformats.org/officeDocument/2006/relationships/image" Target="../media/image24.png"/><Relationship Id="rId20" Type="http://schemas.openxmlformats.org/officeDocument/2006/relationships/image" Target="../media/image23.png"/><Relationship Id="rId2" Type="http://schemas.openxmlformats.org/officeDocument/2006/relationships/image" Target="../media/image5.png"/><Relationship Id="rId19" Type="http://schemas.openxmlformats.org/officeDocument/2006/relationships/image" Target="../media/image22.png"/><Relationship Id="rId18" Type="http://schemas.openxmlformats.org/officeDocument/2006/relationships/image" Target="../media/image21.png"/><Relationship Id="rId17" Type="http://schemas.openxmlformats.org/officeDocument/2006/relationships/image" Target="../media/image20.png"/><Relationship Id="rId16" Type="http://schemas.openxmlformats.org/officeDocument/2006/relationships/image" Target="../media/image19.png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 panose="02020603050405020304"/>
                <a:cs typeface="Times New Roman" panose="02020603050405020304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4004945"/>
            <a:ext cx="8542655" cy="6159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ФИО:Цукаева Сайдат Асламбековна</a:t>
            </a:r>
            <a:endParaRPr lang="ru-RU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784475" y="4858385"/>
            <a:ext cx="8986520" cy="122237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871644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35" y="3716655"/>
            <a:ext cx="2435225" cy="244602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135" y="3735705"/>
            <a:ext cx="2437765" cy="2453640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89045"/>
            <a:ext cx="2412365" cy="2491740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025" y="3716655"/>
            <a:ext cx="2441575" cy="2528570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135" y="3719195"/>
            <a:ext cx="2434590" cy="2555240"/>
          </a:xfrm>
          <a:prstGeom prst="rect">
            <a:avLst/>
          </a:prstGeom>
        </p:spPr>
      </p:pic>
      <p:sp>
        <p:nvSpPr>
          <p:cNvPr id="17" name="Текстовое поле 16"/>
          <p:cNvSpPr txBox="1"/>
          <p:nvPr/>
        </p:nvSpPr>
        <p:spPr>
          <a:xfrm>
            <a:off x="8610600" y="42373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3195" y="3735705"/>
            <a:ext cx="2512060" cy="2509520"/>
          </a:xfrm>
          <a:prstGeom prst="rect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975" y="3719195"/>
            <a:ext cx="2506345" cy="2515870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0340" y="3736340"/>
            <a:ext cx="2494915" cy="2544445"/>
          </a:xfrm>
          <a:prstGeom prst="rect">
            <a:avLst/>
          </a:prstGeom>
        </p:spPr>
      </p:pic>
      <p:pic>
        <p:nvPicPr>
          <p:cNvPr id="21" name="Изображение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7340" y="3863340"/>
            <a:ext cx="2494915" cy="2544445"/>
          </a:xfrm>
          <a:prstGeom prst="rect">
            <a:avLst/>
          </a:prstGeom>
        </p:spPr>
      </p:pic>
      <p:pic>
        <p:nvPicPr>
          <p:cNvPr id="22" name="Изображение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025" y="3736340"/>
            <a:ext cx="2583815" cy="2671445"/>
          </a:xfrm>
          <a:prstGeom prst="rect">
            <a:avLst/>
          </a:prstGeom>
        </p:spPr>
      </p:pic>
      <p:pic>
        <p:nvPicPr>
          <p:cNvPr id="23" name="Изображение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2560" y="3710940"/>
            <a:ext cx="2639695" cy="2696845"/>
          </a:xfrm>
          <a:prstGeom prst="rect">
            <a:avLst/>
          </a:prstGeom>
        </p:spPr>
      </p:pic>
      <p:pic>
        <p:nvPicPr>
          <p:cNvPr id="24" name="Изображение 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8600" y="3736340"/>
            <a:ext cx="2555240" cy="2660015"/>
          </a:xfrm>
          <a:prstGeom prst="rect">
            <a:avLst/>
          </a:prstGeom>
        </p:spPr>
      </p:pic>
      <p:pic>
        <p:nvPicPr>
          <p:cNvPr id="25" name="Изображение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7325" y="3736340"/>
            <a:ext cx="2614295" cy="2687320"/>
          </a:xfrm>
          <a:prstGeom prst="rect">
            <a:avLst/>
          </a:prstGeom>
        </p:spPr>
      </p:pic>
      <p:pic>
        <p:nvPicPr>
          <p:cNvPr id="26" name="Изображение 2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3830" y="3691890"/>
            <a:ext cx="2604135" cy="2705100"/>
          </a:xfrm>
          <a:prstGeom prst="rect">
            <a:avLst/>
          </a:prstGeom>
        </p:spPr>
      </p:pic>
      <p:pic>
        <p:nvPicPr>
          <p:cNvPr id="27" name="Изображение 2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63195" y="3736340"/>
            <a:ext cx="2620645" cy="2660015"/>
          </a:xfrm>
          <a:prstGeom prst="rect">
            <a:avLst/>
          </a:prstGeom>
        </p:spPr>
      </p:pic>
      <p:pic>
        <p:nvPicPr>
          <p:cNvPr id="29" name="Изображение 2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660" y="3710305"/>
            <a:ext cx="2567305" cy="2697480"/>
          </a:xfrm>
          <a:prstGeom prst="rect">
            <a:avLst/>
          </a:prstGeom>
        </p:spPr>
      </p:pic>
      <p:pic>
        <p:nvPicPr>
          <p:cNvPr id="28" name="Изображение 2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60020" y="3736340"/>
            <a:ext cx="2627630" cy="2670810"/>
          </a:xfrm>
          <a:prstGeom prst="rect">
            <a:avLst/>
          </a:prstGeom>
        </p:spPr>
      </p:pic>
      <p:pic>
        <p:nvPicPr>
          <p:cNvPr id="30" name="Изображение 2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68910" y="3666490"/>
            <a:ext cx="2633345" cy="2726055"/>
          </a:xfrm>
          <a:prstGeom prst="rect">
            <a:avLst/>
          </a:prstGeom>
        </p:spPr>
      </p:pic>
      <p:pic>
        <p:nvPicPr>
          <p:cNvPr id="31" name="Изображение 3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53670" y="3691890"/>
            <a:ext cx="2614930" cy="2663825"/>
          </a:xfrm>
          <a:prstGeom prst="rect">
            <a:avLst/>
          </a:prstGeom>
        </p:spPr>
      </p:pic>
      <p:pic>
        <p:nvPicPr>
          <p:cNvPr id="32" name="Изображение 3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68910" y="3701415"/>
            <a:ext cx="2599055" cy="2691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13928" y="1873825"/>
            <a:ext cx="1155705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О зачислении № 242/03-22  ОФО (СПО) 18.08.2026г.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08" name="Прямоугольник 8"/>
          <p:cNvSpPr/>
          <p:nvPr/>
        </p:nvSpPr>
        <p:spPr>
          <a:xfrm>
            <a:off x="275431" y="2833688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275431" y="3789040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ОПД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867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4842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>
                <a:latin typeface="Calibri" panose="020F0502020204030204"/>
              </a:rPr>
              <a:t>Основные тезисы работы были представлены на</a:t>
            </a:r>
            <a:endParaRPr lang="ru-RU" i="1">
              <a:latin typeface="Calibri" panose="020F0502020204030204"/>
            </a:endParaRPr>
          </a:p>
          <a:p>
            <a:pPr algn="ctr">
              <a:defRPr/>
            </a:pPr>
            <a:r>
              <a:rPr lang="ru-RU" i="1">
                <a:latin typeface="Calibri" panose="020F0502020204030204"/>
              </a:rPr>
              <a:t>научно-практических конференциях:</a:t>
            </a:r>
            <a:endParaRPr lang="ru-RU" i="1">
              <a:latin typeface="Calibri" panose="020F0502020204030204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3779</Words>
  <Application>WPS Presentation</Application>
  <PresentationFormat>Широкоэкранный</PresentationFormat>
  <Paragraphs>613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SimSun</vt:lpstr>
      <vt:lpstr>Wingdings</vt:lpstr>
      <vt:lpstr>Arial</vt:lpstr>
      <vt:lpstr>Calibri</vt:lpstr>
      <vt:lpstr>Wingdings 2</vt:lpstr>
      <vt:lpstr>Wingdings</vt:lpstr>
      <vt:lpstr>Times New Roman</vt:lpstr>
      <vt:lpstr>Times New Roman</vt:lpstr>
      <vt:lpstr>Constantia</vt:lpstr>
      <vt:lpstr>Calibri</vt:lpstr>
      <vt:lpstr>Microsoft YaHei</vt:lpstr>
      <vt:lpstr>Arial Unicode MS</vt:lpstr>
      <vt:lpstr>Поток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Admin</cp:lastModifiedBy>
  <cp:revision>112</cp:revision>
  <dcterms:created xsi:type="dcterms:W3CDTF">2017-02-20T01:33:00Z</dcterms:created>
  <dcterms:modified xsi:type="dcterms:W3CDTF">2026-10-09T18:03:12Z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1049-12.1.0.25862</vt:lpwstr>
  </property>
  <property fmtid="{D5CDD505-2E9C-101B-9397-08002B2CF9AE}" pid="3" name="ICV">
    <vt:lpwstr>21572CB2FF794F0797E3E4037A9D915A_12</vt:lpwstr>
  </property>
</Properties>
</file>