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Исраилов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Раджаб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Мусаевич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7DB5200-4DC5-4AD7-9460-2FCDE9449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52" y="3241536"/>
            <a:ext cx="2012702" cy="32000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</TotalTime>
  <Words>539</Words>
  <Application>Microsoft Office PowerPoint</Application>
  <DocSecurity>0</DocSecurity>
  <PresentationFormat>Широкоэкранный</PresentationFormat>
  <Paragraphs>202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102</cp:revision>
  <dcterms:created xsi:type="dcterms:W3CDTF">2017-02-20T01:33:13Z</dcterms:created>
  <dcterms:modified xsi:type="dcterms:W3CDTF">2026-10-10T11:47:41Z</dcterms:modified>
  <dc:identifier/>
  <dc:language/>
  <cp:version/>
</cp:coreProperties>
</file>