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Исраилов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Изнавур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Джунидович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69A0D5-9D44-40A1-BB91-4310A860C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575" y="3429000"/>
            <a:ext cx="2243769" cy="27999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</TotalTime>
  <Words>539</Words>
  <Application>Microsoft Office PowerPoint</Application>
  <DocSecurity>0</DocSecurity>
  <PresentationFormat>Широкоэкранный</PresentationFormat>
  <Paragraphs>201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101</cp:revision>
  <dcterms:created xsi:type="dcterms:W3CDTF">2017-02-20T01:33:13Z</dcterms:created>
  <dcterms:modified xsi:type="dcterms:W3CDTF">2026-10-10T11:45:56Z</dcterms:modified>
  <dc:identifier/>
  <dc:language/>
  <cp:version/>
</cp:coreProperties>
</file>