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Закаев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Билал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Мамедович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857DE9-E03D-4FE2-A67B-455A47F7E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63" y="3140968"/>
            <a:ext cx="2510902" cy="33334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539</Words>
  <Application>Microsoft Office PowerPoint</Application>
  <DocSecurity>0</DocSecurity>
  <PresentationFormat>Широкоэкранный</PresentationFormat>
  <Paragraphs>199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99</cp:revision>
  <dcterms:created xsi:type="dcterms:W3CDTF">2017-02-20T01:33:13Z</dcterms:created>
  <dcterms:modified xsi:type="dcterms:W3CDTF">2026-10-10T11:41:02Z</dcterms:modified>
  <dc:identifier/>
  <dc:language/>
  <cp:version/>
</cp:coreProperties>
</file>