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85" r:id="rId3"/>
    <p:sldId id="258" r:id="rId4"/>
    <p:sldId id="259" r:id="rId5"/>
    <p:sldId id="260" r:id="rId6"/>
    <p:sldId id="269" r:id="rId7"/>
    <p:sldId id="271" r:id="rId8"/>
    <p:sldId id="272" r:id="rId9"/>
    <p:sldId id="273" r:id="rId10"/>
    <p:sldId id="282" r:id="rId11"/>
    <p:sldId id="276" r:id="rId12"/>
    <p:sldId id="261" r:id="rId13"/>
    <p:sldId id="262" r:id="rId14"/>
    <p:sldId id="263" r:id="rId15"/>
    <p:sldId id="264" r:id="rId16"/>
    <p:sldId id="265" r:id="rId17"/>
    <p:sldId id="266" r:id="rId18"/>
    <p:sldId id="270" r:id="rId19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85"/>
            <p14:sldId id="258"/>
            <p14:sldId id="259"/>
            <p14:sldId id="260"/>
            <p14:sldId id="269"/>
            <p14:sldId id="271"/>
            <p14:sldId id="272"/>
            <p14:sldId id="273"/>
            <p14:sldId id="282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678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1C1A4A-57C1-4E53-8599-725C1FE2F49D}" type="datetimeFigureOut">
              <a:rPr lang="ru-RU" smtClean="0"/>
              <a:t>10.10.2026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4B17A-0C0A-4CBC-8D34-2ACFD10E46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0171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4CCA1C3F-DD6B-4D30-8A93-4DA252927A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8663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783632" y="752958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>
              <a:defRPr/>
            </a:pPr>
            <a:r>
              <a:rPr lang="en-US" sz="3200" b="1" dirty="0">
                <a:solidFill>
                  <a:srgbClr val="009EEC"/>
                </a:solidFill>
              </a:rPr>
              <a:t> 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 «Чеченский государственный университет им. А.А. Кадырова»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1392006" y="1860471"/>
            <a:ext cx="11239536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3600" b="1" dirty="0">
                <a:latin typeface="Times New Roman"/>
                <a:cs typeface="Times New Roman"/>
              </a:rPr>
              <a:t>Колледж</a:t>
            </a:r>
            <a:endParaRPr sz="3200" b="1"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</a:t>
            </a:r>
            <a:endParaRPr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88111"/>
            <a:ext cx="7109319" cy="615797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ru-RU" sz="28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Датиев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Яхья Магомедович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</a:t>
            </a:r>
            <a:r>
              <a:rPr lang="ru-RU" sz="2400" dirty="0">
                <a:solidFill>
                  <a:srgbClr val="D9D9D9"/>
                </a:solidFill>
              </a:rPr>
              <a:t>:  </a:t>
            </a:r>
            <a:r>
              <a:rPr lang="ru-RU" sz="2400" dirty="0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4" y="4858539"/>
            <a:ext cx="8937063" cy="138499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</a:t>
            </a:r>
            <a:r>
              <a:rPr lang="ru-RU" sz="2400" dirty="0">
                <a:solidFill>
                  <a:srgbClr val="D9D9D9"/>
                </a:solidFill>
              </a:rPr>
              <a:t>: </a:t>
            </a: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и управление программным </a:t>
            </a:r>
          </a:p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defRPr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4" y="5320188"/>
            <a:ext cx="7636321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dirty="0">
              <a:solidFill>
                <a:srgbClr val="D9D9D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Программист</a:t>
            </a:r>
            <a:endParaRPr lang="ru-RU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247997" cy="324799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BC545BE-08EE-40DB-A5D4-84F8208B10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817" y="3096960"/>
            <a:ext cx="2694331" cy="352315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Заголовок 1"/>
          <p:cNvSpPr>
            <a:spLocks noGrp="1" noEditPoints="1"/>
          </p:cNvSpPr>
          <p:nvPr>
            <p:ph type="title"/>
          </p:nvPr>
        </p:nvSpPr>
        <p:spPr>
          <a:xfrm>
            <a:off x="2200275" y="239713"/>
            <a:ext cx="7791450" cy="623887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</a:pP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Приказы</a:t>
            </a:r>
          </a:p>
        </p:txBody>
      </p:sp>
      <p:sp>
        <p:nvSpPr>
          <p:cNvPr id="1048604" name="Прямоугольник 4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5" name="Прямоугольник 5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6" name="Прямоугольник 6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7" name="Прямоугольник 7"/>
          <p:cNvSpPr/>
          <p:nvPr/>
        </p:nvSpPr>
        <p:spPr>
          <a:xfrm>
            <a:off x="352425" y="1825625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О зачислении №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ru-RU" sz="2400" b="1" dirty="0">
                <a:solidFill>
                  <a:srgbClr val="0070C0"/>
                </a:solidFill>
              </a:rPr>
              <a:t>253</a:t>
            </a:r>
            <a:r>
              <a:rPr lang="en-US" sz="2400" b="1" dirty="0">
                <a:solidFill>
                  <a:srgbClr val="0070C0"/>
                </a:solidFill>
              </a:rPr>
              <a:t>/0</a:t>
            </a:r>
            <a:r>
              <a:rPr lang="ru-RU" sz="2400" b="1" dirty="0">
                <a:solidFill>
                  <a:srgbClr val="0070C0"/>
                </a:solidFill>
              </a:rPr>
              <a:t>3</a:t>
            </a:r>
            <a:r>
              <a:rPr lang="en-US" sz="2400" b="1" dirty="0">
                <a:solidFill>
                  <a:srgbClr val="0070C0"/>
                </a:solidFill>
              </a:rPr>
              <a:t>-</a:t>
            </a:r>
            <a:r>
              <a:rPr lang="ru-RU" sz="2400" b="1" dirty="0">
                <a:solidFill>
                  <a:srgbClr val="0070C0"/>
                </a:solidFill>
              </a:rPr>
              <a:t>22 ОФО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ru-RU" sz="2400" b="1" dirty="0">
                <a:solidFill>
                  <a:srgbClr val="0070C0"/>
                </a:solidFill>
              </a:rPr>
              <a:t>СПО 18.09.2026г. </a:t>
            </a:r>
          </a:p>
        </p:txBody>
      </p:sp>
      <p:sp>
        <p:nvSpPr>
          <p:cNvPr id="1048608" name="Прямоугольник 8"/>
          <p:cNvSpPr/>
          <p:nvPr/>
        </p:nvSpPr>
        <p:spPr>
          <a:xfrm>
            <a:off x="347881" y="2749550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 №  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48609" name="Прямоугольник 12"/>
          <p:cNvSpPr/>
          <p:nvPr/>
        </p:nvSpPr>
        <p:spPr>
          <a:xfrm>
            <a:off x="352425" y="3778250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Переводной №  </a:t>
            </a:r>
          </a:p>
        </p:txBody>
      </p:sp>
      <p:sp>
        <p:nvSpPr>
          <p:cNvPr id="1048610" name="Прямоугольник 13"/>
          <p:cNvSpPr/>
          <p:nvPr/>
        </p:nvSpPr>
        <p:spPr>
          <a:xfrm>
            <a:off x="352425" y="4754563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Переводной №</a:t>
            </a:r>
          </a:p>
        </p:txBody>
      </p:sp>
      <p:sp>
        <p:nvSpPr>
          <p:cNvPr id="1048611" name="Прямоугольник 14"/>
          <p:cNvSpPr/>
          <p:nvPr/>
        </p:nvSpPr>
        <p:spPr>
          <a:xfrm>
            <a:off x="352425" y="5730875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>
                <a:solidFill>
                  <a:srgbClr val="0070C0"/>
                </a:solidFill>
              </a:rPr>
              <a:t>Переводной №</a:t>
            </a:r>
            <a:endParaRPr lang="ru-RU" sz="2400" b="1" dirty="0">
              <a:solidFill>
                <a:srgbClr val="0070C0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2316" y="-51848"/>
            <a:ext cx="1172623" cy="1172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1535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315952"/>
              </p:ext>
            </p:extLst>
          </p:nvPr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6442204"/>
              </p:ext>
            </p:extLst>
          </p:nvPr>
        </p:nvGraphicFramePr>
        <p:xfrm>
          <a:off x="666712" y="2285992"/>
          <a:ext cx="10069504" cy="4393840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084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908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9674608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3000570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1151090"/>
              </p:ext>
            </p:extLst>
          </p:nvPr>
        </p:nvGraphicFramePr>
        <p:xfrm>
          <a:off x="738150" y="2143116"/>
          <a:ext cx="10525156" cy="4525192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256215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7795008"/>
              </p:ext>
            </p:extLst>
          </p:nvPr>
        </p:nvGraphicFramePr>
        <p:xfrm>
          <a:off x="166646" y="2357430"/>
          <a:ext cx="11712575" cy="423629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15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11.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3142881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9530038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8836896"/>
              </p:ext>
            </p:extLst>
          </p:nvPr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2514536"/>
              </p:ext>
            </p:extLst>
          </p:nvPr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8746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869966"/>
              </p:ext>
            </p:extLst>
          </p:nvPr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>
                <a:latin typeface="Calibri"/>
              </a:rPr>
              <a:t>Основные тезисы работы были представлены на</a:t>
            </a:r>
            <a:endParaRPr/>
          </a:p>
          <a:p>
            <a:pPr algn="ctr">
              <a:defRPr/>
            </a:pPr>
            <a:r>
              <a:rPr lang="ru-RU" i="1">
                <a:latin typeface="Calibri"/>
              </a:rPr>
              <a:t>научно-практических конференциях:</a:t>
            </a:r>
            <a:endParaRPr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007531"/>
              </p:ext>
            </p:extLst>
          </p:nvPr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329062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колледжа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533</TotalTime>
  <Words>539</Words>
  <Application>Microsoft Office PowerPoint</Application>
  <DocSecurity>0</DocSecurity>
  <PresentationFormat>Широкоэкранный</PresentationFormat>
  <Paragraphs>198</Paragraphs>
  <Slides>18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Garant</cp:lastModifiedBy>
  <cp:revision>98</cp:revision>
  <dcterms:created xsi:type="dcterms:W3CDTF">2017-02-20T01:33:13Z</dcterms:created>
  <dcterms:modified xsi:type="dcterms:W3CDTF">2026-10-10T11:34:40Z</dcterms:modified>
  <dc:identifier/>
  <dc:language/>
  <cp:version/>
</cp:coreProperties>
</file>