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2" Type="http://schemas.openxmlformats.org/officeDocument/2006/relationships/slideLayout" Target="../slideLayouts/slideLayout1.xml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Нацаев Рамзан Русланович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68732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20" y="3736340"/>
            <a:ext cx="2627630" cy="2670810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910" y="3666490"/>
            <a:ext cx="2633345" cy="2726055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60655" y="3699510"/>
            <a:ext cx="2641600" cy="2795905"/>
          </a:xfrm>
          <a:prstGeom prst="rect">
            <a:avLst/>
          </a:prstGeom>
        </p:spPr>
      </p:pic>
      <p:sp>
        <p:nvSpPr>
          <p:cNvPr id="32" name="Текстовое поле 31"/>
          <p:cNvSpPr txBox="1"/>
          <p:nvPr/>
        </p:nvSpPr>
        <p:spPr>
          <a:xfrm>
            <a:off x="6584315" y="42824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3776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111</cp:revision>
  <dcterms:created xsi:type="dcterms:W3CDTF">2017-02-20T01:33:00Z</dcterms:created>
  <dcterms:modified xsi:type="dcterms:W3CDTF">2026-10-09T17:59:29Z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