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9" Type="http://schemas.openxmlformats.org/officeDocument/2006/relationships/image" Target="../media/image22.png"/><Relationship Id="rId18" Type="http://schemas.openxmlformats.org/officeDocument/2006/relationships/image" Target="../media/image21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Мудаева Сафия-Сабрина Рамзановна</a:t>
            </a:r>
            <a:endParaRPr lang="ru-RU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89045"/>
            <a:ext cx="2412365" cy="249174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" y="3716655"/>
            <a:ext cx="2441575" cy="2528570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35" y="3719195"/>
            <a:ext cx="2434590" cy="255524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8610600" y="42373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3195" y="3735705"/>
            <a:ext cx="2512060" cy="2509520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" y="3719195"/>
            <a:ext cx="2506345" cy="2515870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340" y="3736340"/>
            <a:ext cx="2494915" cy="2544445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7340" y="3863340"/>
            <a:ext cx="2494915" cy="2544445"/>
          </a:xfrm>
          <a:prstGeom prst="rect">
            <a:avLst/>
          </a:prstGeom>
        </p:spPr>
      </p:pic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025" y="3736340"/>
            <a:ext cx="2583815" cy="2671445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2560" y="3710940"/>
            <a:ext cx="2639695" cy="2696845"/>
          </a:xfrm>
          <a:prstGeom prst="rect">
            <a:avLst/>
          </a:prstGeom>
        </p:spPr>
      </p:pic>
      <p:pic>
        <p:nvPicPr>
          <p:cNvPr id="24" name="Изображение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8600" y="3736340"/>
            <a:ext cx="2555240" cy="2660015"/>
          </a:xfrm>
          <a:prstGeom prst="rect">
            <a:avLst/>
          </a:prstGeom>
        </p:spPr>
      </p:pic>
      <p:pic>
        <p:nvPicPr>
          <p:cNvPr id="25" name="Изображение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7325" y="3736340"/>
            <a:ext cx="2614295" cy="2687320"/>
          </a:xfrm>
          <a:prstGeom prst="rect">
            <a:avLst/>
          </a:prstGeom>
        </p:spPr>
      </p:pic>
      <p:pic>
        <p:nvPicPr>
          <p:cNvPr id="26" name="Изображение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3830" y="3691890"/>
            <a:ext cx="2604135" cy="2705100"/>
          </a:xfrm>
          <a:prstGeom prst="rect">
            <a:avLst/>
          </a:prstGeom>
        </p:spPr>
      </p:pic>
      <p:pic>
        <p:nvPicPr>
          <p:cNvPr id="27" name="Изображение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3195" y="3736340"/>
            <a:ext cx="2620645" cy="2660015"/>
          </a:xfrm>
          <a:prstGeom prst="rect">
            <a:avLst/>
          </a:prstGeom>
        </p:spPr>
      </p:pic>
      <p:pic>
        <p:nvPicPr>
          <p:cNvPr id="29" name="Изображение 2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660" y="3710305"/>
            <a:ext cx="2567305" cy="2697480"/>
          </a:xfrm>
          <a:prstGeom prst="rect">
            <a:avLst/>
          </a:prstGeom>
        </p:spPr>
      </p:pic>
      <p:pic>
        <p:nvPicPr>
          <p:cNvPr id="28" name="Изображение 2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60020" y="3736340"/>
            <a:ext cx="2627630" cy="26708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3784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109</cp:revision>
  <dcterms:created xsi:type="dcterms:W3CDTF">2017-02-20T01:33:00Z</dcterms:created>
  <dcterms:modified xsi:type="dcterms:W3CDTF">2026-10-09T17:51:22Z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