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60" y="3710940"/>
            <a:ext cx="2639695" cy="269684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3736340"/>
            <a:ext cx="2555240" cy="2660015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25" y="3736340"/>
            <a:ext cx="2614295" cy="2687320"/>
          </a:xfrm>
          <a:prstGeom prst="rect">
            <a:avLst/>
          </a:prstGeom>
        </p:spPr>
      </p:pic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830" y="3691890"/>
            <a:ext cx="2604135" cy="2705100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3195" y="3736340"/>
            <a:ext cx="2620645" cy="2660015"/>
          </a:xfrm>
          <a:prstGeom prst="rect">
            <a:avLst/>
          </a:pr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660" y="3710305"/>
            <a:ext cx="2567305" cy="269748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87960" y="3692525"/>
            <a:ext cx="2579370" cy="2715260"/>
          </a:xfrm>
          <a:prstGeom prst="rect">
            <a:avLst/>
          </a:prstGeom>
        </p:spPr>
      </p:pic>
      <p:sp>
        <p:nvSpPr>
          <p:cNvPr id="31" name="Текстовое поле 30"/>
          <p:cNvSpPr txBox="1"/>
          <p:nvPr/>
        </p:nvSpPr>
        <p:spPr>
          <a:xfrm>
            <a:off x="4079875" y="4051935"/>
            <a:ext cx="6680200" cy="4654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ru-RU" altLang="en-US"/>
              <a:t>Махашев Адам Абубакарович</a:t>
            </a:r>
            <a:endParaRPr lang="ru-RU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3777</Words>
  <Application>WPS Presentation</Application>
  <PresentationFormat>Широкоэкранный</PresentationFormat>
  <Paragraphs>615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109</cp:revision>
  <dcterms:created xsi:type="dcterms:W3CDTF">2017-02-20T01:33:00Z</dcterms:created>
  <dcterms:modified xsi:type="dcterms:W3CDTF">2026-10-09T17:49:20Z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