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Имниев Ибрагим Имранович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3776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101</cp:revision>
  <dcterms:created xsi:type="dcterms:W3CDTF">2017-02-20T01:33:00Z</dcterms:created>
  <dcterms:modified xsi:type="dcterms:W3CDTF">2026-10-09T17:22:06Z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