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"/>
  </p:notesMasterIdLst>
  <p:sldIdLst>
    <p:sldId id="256" r:id="rId3"/>
    <p:sldId id="285" r:id="rId4"/>
    <p:sldId id="258" r:id="rId6"/>
    <p:sldId id="259" r:id="rId7"/>
    <p:sldId id="277" r:id="rId8"/>
    <p:sldId id="260" r:id="rId9"/>
    <p:sldId id="278" r:id="rId10"/>
    <p:sldId id="269" r:id="rId11"/>
    <p:sldId id="271" r:id="rId12"/>
    <p:sldId id="280" r:id="rId13"/>
    <p:sldId id="273" r:id="rId14"/>
    <p:sldId id="282" r:id="rId15"/>
    <p:sldId id="274" r:id="rId16"/>
    <p:sldId id="283" r:id="rId17"/>
    <p:sldId id="275" r:id="rId18"/>
    <p:sldId id="284" r:id="rId19"/>
    <p:sldId id="276" r:id="rId20"/>
    <p:sldId id="261" r:id="rId21"/>
    <p:sldId id="262" r:id="rId22"/>
    <p:sldId id="263" r:id="rId23"/>
    <p:sldId id="264" r:id="rId24"/>
    <p:sldId id="265" r:id="rId25"/>
    <p:sldId id="266" r:id="rId26"/>
    <p:sldId id="270" r:id="rId27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85"/>
            <p14:sldId id="258"/>
            <p14:sldId id="259"/>
            <p14:sldId id="277"/>
            <p14:sldId id="260"/>
            <p14:sldId id="278"/>
            <p14:sldId id="269"/>
            <p14:sldId id="271"/>
            <p14:sldId id="280"/>
            <p14:sldId id="273"/>
            <p14:sldId id="282"/>
            <p14:sldId id="274"/>
            <p14:sldId id="283"/>
            <p14:sldId id="275"/>
            <p14:sldId id="284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8" d="100"/>
          <a:sy n="108" d="100"/>
        </p:scale>
        <p:origin x="678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E74A7-19BB-46F7-B73A-B388FA35CE99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555D0C-424D-4327-A97F-FBACCCA323C8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CA1C3F-DD6B-4D30-8A93-4DA252927A2B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11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13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783632" y="752958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1392006" y="1860471"/>
            <a:ext cx="1123953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3600" b="1" dirty="0">
                <a:latin typeface="Times New Roman" panose="02020603050405020304"/>
                <a:cs typeface="Times New Roman" panose="02020603050405020304"/>
              </a:rPr>
              <a:t>Колледж</a:t>
            </a:r>
            <a:endParaRPr sz="3200" b="1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4004945"/>
            <a:ext cx="8542655" cy="61595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Идрисов Мухамад Ризванович</a:t>
            </a:r>
            <a:endParaRPr lang="ru-RU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</a:t>
            </a:r>
            <a:r>
              <a:rPr lang="ru-RU" sz="2400" dirty="0">
                <a:solidFill>
                  <a:srgbClr val="D9D9D9"/>
                </a:solidFill>
              </a:rPr>
              <a:t>:  </a:t>
            </a:r>
            <a:r>
              <a:rPr lang="ru-RU" sz="2400" dirty="0">
                <a:latin typeface="Times New Roman" panose="02020603050405020304"/>
                <a:cs typeface="Times New Roman" panose="02020603050405020304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784475" y="4858385"/>
            <a:ext cx="8986520" cy="1222375"/>
          </a:xfrm>
          <a:prstGeom prst="rect">
            <a:avLst/>
          </a:prstGeom>
          <a:noFill/>
          <a:ln>
            <a:noFill/>
          </a:ln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</a:t>
            </a:r>
            <a:r>
              <a:rPr lang="ru-RU" sz="2400" dirty="0">
                <a:solidFill>
                  <a:srgbClr val="D9D9D9"/>
                </a:solidFill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управление программным </a:t>
            </a:r>
            <a:endParaRPr lang="ru-RU" sz="2400" dirty="0">
              <a:solidFill>
                <a:srgbClr val="D9D9D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обеспечением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5320188"/>
            <a:ext cx="8716441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dirty="0">
              <a:solidFill>
                <a:srgbClr val="D9D9D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sz="24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Программист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247997" cy="324799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29" y="3736016"/>
            <a:ext cx="2428942" cy="242894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629" y="3736016"/>
            <a:ext cx="2428942" cy="2428942"/>
          </a:xfrm>
          <a:prstGeom prst="rect">
            <a:avLst/>
          </a:prstGeom>
        </p:spPr>
      </p:pic>
      <p:pic>
        <p:nvPicPr>
          <p:cNvPr id="14" name="Изображение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135" y="3716655"/>
            <a:ext cx="2435225" cy="2446020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135" y="3735705"/>
            <a:ext cx="2437765" cy="2453640"/>
          </a:xfrm>
          <a:prstGeom prst="rect">
            <a:avLst/>
          </a:prstGeom>
        </p:spPr>
      </p:pic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3789045"/>
            <a:ext cx="2412365" cy="2491740"/>
          </a:xfrm>
          <a:prstGeom prst="rect">
            <a:avLst/>
          </a:prstGeom>
        </p:spPr>
      </p:pic>
      <p:pic>
        <p:nvPicPr>
          <p:cNvPr id="15" name="Изображение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0025" y="3716655"/>
            <a:ext cx="2441575" cy="2528570"/>
          </a:xfrm>
          <a:prstGeom prst="rect">
            <a:avLst/>
          </a:prstGeom>
        </p:spPr>
      </p:pic>
      <p:pic>
        <p:nvPicPr>
          <p:cNvPr id="16" name="Изображение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1135" y="3719195"/>
            <a:ext cx="2434590" cy="2555240"/>
          </a:xfrm>
          <a:prstGeom prst="rect">
            <a:avLst/>
          </a:prstGeom>
        </p:spPr>
      </p:pic>
      <p:sp>
        <p:nvSpPr>
          <p:cNvPr id="17" name="Текстовое поле 16"/>
          <p:cNvSpPr txBox="1"/>
          <p:nvPr/>
        </p:nvSpPr>
        <p:spPr>
          <a:xfrm>
            <a:off x="8610600" y="423735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ru-RU" altLang="en-US"/>
          </a:p>
        </p:txBody>
      </p:sp>
      <p:pic>
        <p:nvPicPr>
          <p:cNvPr id="18" name="Изображение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3195" y="3735705"/>
            <a:ext cx="2512060" cy="2509520"/>
          </a:xfrm>
          <a:prstGeom prst="rect">
            <a:avLst/>
          </a:prstGeom>
        </p:spPr>
      </p:pic>
      <p:pic>
        <p:nvPicPr>
          <p:cNvPr id="19" name="Изображение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0975" y="3719195"/>
            <a:ext cx="2506345" cy="25158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  <a:endParaRPr lang="ru-RU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04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7"/>
          <p:cNvSpPr/>
          <p:nvPr/>
        </p:nvSpPr>
        <p:spPr>
          <a:xfrm>
            <a:off x="313928" y="1873825"/>
            <a:ext cx="1155705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О зачислении № 242/03-22  ОФО (СПО) 18.08.2026г.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048608" name="Прямоугольник 8"/>
          <p:cNvSpPr/>
          <p:nvPr/>
        </p:nvSpPr>
        <p:spPr>
          <a:xfrm>
            <a:off x="275431" y="2833688"/>
            <a:ext cx="11557051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9" name="Прямоугольник 12"/>
          <p:cNvSpPr/>
          <p:nvPr/>
        </p:nvSpPr>
        <p:spPr>
          <a:xfrm>
            <a:off x="275431" y="3789040"/>
            <a:ext cx="11557051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 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3"/>
          <p:cNvSpPr/>
          <p:nvPr/>
        </p:nvSpPr>
        <p:spPr>
          <a:xfrm>
            <a:off x="352425" y="4754563"/>
            <a:ext cx="11480057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048611" name="Прямоугольник 14"/>
          <p:cNvSpPr/>
          <p:nvPr/>
        </p:nvSpPr>
        <p:spPr>
          <a:xfrm>
            <a:off x="352425" y="5730875"/>
            <a:ext cx="11480057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316" y="-51848"/>
            <a:ext cx="1172623" cy="117262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/>
                <a:gridCol w="4687887"/>
                <a:gridCol w="4490473"/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 dirty="0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/>
                <a:gridCol w="4687887"/>
                <a:gridCol w="4490473"/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 dirty="0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 семестр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Литература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 семестр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ОБЗР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ОПД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Родной язык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</a:t>
                      </a:r>
                      <a:endParaRPr sz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4867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14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14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34842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>
                <a:latin typeface="Calibri" panose="020F0502020204030204"/>
              </a:rPr>
              <a:t>Основные тезисы работы были представлены на</a:t>
            </a:r>
            <a:endParaRPr lang="ru-RU" i="1">
              <a:latin typeface="Calibri" panose="020F0502020204030204"/>
            </a:endParaRPr>
          </a:p>
          <a:p>
            <a:pPr algn="ctr">
              <a:defRPr/>
            </a:pPr>
            <a:r>
              <a:rPr lang="ru-RU" i="1">
                <a:latin typeface="Calibri" panose="020F0502020204030204"/>
              </a:rPr>
              <a:t>научно-практических конференциях:</a:t>
            </a:r>
            <a:endParaRPr lang="ru-RU" i="1">
              <a:latin typeface="Calibri" panose="020F0502020204030204"/>
            </a:endParaRPr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329062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колледжа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3778</Words>
  <Application>WPS Presentation</Application>
  <PresentationFormat>Широкоэкранный</PresentationFormat>
  <Paragraphs>613</Paragraphs>
  <Slides>24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8" baseType="lpstr">
      <vt:lpstr>Arial</vt:lpstr>
      <vt:lpstr>SimSun</vt:lpstr>
      <vt:lpstr>Wingdings</vt:lpstr>
      <vt:lpstr>Arial</vt:lpstr>
      <vt:lpstr>Calibri</vt:lpstr>
      <vt:lpstr>Wingdings 2</vt:lpstr>
      <vt:lpstr>Wingdings</vt:lpstr>
      <vt:lpstr>Times New Roman</vt:lpstr>
      <vt:lpstr>Times New Roman</vt:lpstr>
      <vt:lpstr>Constantia</vt:lpstr>
      <vt:lpstr>Calibri</vt:lpstr>
      <vt:lpstr>Microsoft YaHei</vt:lpstr>
      <vt:lpstr>Arial Unicode MS</vt:lpstr>
      <vt:lpstr>Поток</vt:lpstr>
      <vt:lpstr>PowerPoint 演示文稿</vt:lpstr>
      <vt:lpstr>Приказы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Admin</cp:lastModifiedBy>
  <cp:revision>100</cp:revision>
  <dcterms:created xsi:type="dcterms:W3CDTF">2017-02-20T01:33:00Z</dcterms:created>
  <dcterms:modified xsi:type="dcterms:W3CDTF">2026-10-09T17:19:04Z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1049-12.1.0.25862</vt:lpwstr>
  </property>
  <property fmtid="{D5CDD505-2E9C-101B-9397-08002B2CF9AE}" pid="3" name="ICV">
    <vt:lpwstr>21572CB2FF794F0797E3E4037A9D915A_12</vt:lpwstr>
  </property>
</Properties>
</file>