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Джимхаев Мухаммад Рамзанович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970" y="3716655"/>
            <a:ext cx="2533650" cy="2558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3780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100</cp:revision>
  <dcterms:created xsi:type="dcterms:W3CDTF">2017-02-20T01:33:00Z</dcterms:created>
  <dcterms:modified xsi:type="dcterms:W3CDTF">2026-10-09T17:16:47Z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