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85" r:id="rId3"/>
    <p:sldId id="258" r:id="rId4"/>
    <p:sldId id="259" r:id="rId5"/>
    <p:sldId id="260" r:id="rId6"/>
    <p:sldId id="269" r:id="rId7"/>
    <p:sldId id="271" r:id="rId8"/>
    <p:sldId id="272" r:id="rId9"/>
    <p:sldId id="273" r:id="rId10"/>
    <p:sldId id="282" r:id="rId11"/>
    <p:sldId id="276" r:id="rId12"/>
    <p:sldId id="261" r:id="rId13"/>
    <p:sldId id="262" r:id="rId14"/>
    <p:sldId id="263" r:id="rId15"/>
    <p:sldId id="264" r:id="rId16"/>
    <p:sldId id="265" r:id="rId17"/>
    <p:sldId id="266" r:id="rId18"/>
    <p:sldId id="270" r:id="rId19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60"/>
            <p14:sldId id="269"/>
            <p14:sldId id="271"/>
            <p14:sldId id="272"/>
            <p14:sldId id="273"/>
            <p14:sldId id="282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1C1A4A-57C1-4E53-8599-725C1FE2F49D}" type="datetimeFigureOut">
              <a:rPr lang="ru-RU" smtClean="0"/>
              <a:t>10.10.2026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74B17A-0C0A-4CBC-8D34-2ACFD10E46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0171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866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10.10.2026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88111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Алимханов Дени Рустамович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zh-C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4" y="4858539"/>
            <a:ext cx="8937063" cy="138499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и управление программным </a:t>
            </a: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обеспечением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defRPr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4" y="5320188"/>
            <a:ext cx="7636321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dirty="0">
              <a:solidFill>
                <a:srgbClr val="D9D9D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Программист</a:t>
            </a: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7530F9D-F093-4D28-B896-011E6F721B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273" y="3092487"/>
            <a:ext cx="2740902" cy="353210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253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 ОФО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СПО 18.09.2026г. 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47881" y="27495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  </a:t>
            </a: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>
                <a:solidFill>
                  <a:srgbClr val="0070C0"/>
                </a:solidFill>
              </a:rPr>
              <a:t>Переводной №</a:t>
            </a:r>
            <a:endParaRPr lang="ru-RU" sz="2400" b="1" dirty="0">
              <a:solidFill>
                <a:srgbClr val="0070C0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153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6442204"/>
              </p:ext>
            </p:extLst>
          </p:nvPr>
        </p:nvGraphicFramePr>
        <p:xfrm>
          <a:off x="666712" y="2285992"/>
          <a:ext cx="10069504" cy="4393840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084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90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96746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3000570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0604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1151090"/>
              </p:ext>
            </p:extLst>
          </p:nvPr>
        </p:nvGraphicFramePr>
        <p:xfrm>
          <a:off x="738150" y="2143116"/>
          <a:ext cx="10525156" cy="452519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56215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795008"/>
              </p:ext>
            </p:extLst>
          </p:nvPr>
        </p:nvGraphicFramePr>
        <p:xfrm>
          <a:off x="166646" y="2357430"/>
          <a:ext cx="11712575" cy="423629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315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142881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1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953003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883689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869966"/>
              </p:ext>
            </p:extLst>
          </p:nvPr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532</TotalTime>
  <Words>539</Words>
  <Application>Microsoft Office PowerPoint</Application>
  <DocSecurity>0</DocSecurity>
  <PresentationFormat>Широкоэкранный</PresentationFormat>
  <Paragraphs>195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Garant</cp:lastModifiedBy>
  <cp:revision>93</cp:revision>
  <dcterms:created xsi:type="dcterms:W3CDTF">2017-02-20T01:33:13Z</dcterms:created>
  <dcterms:modified xsi:type="dcterms:W3CDTF">2026-10-10T11:14:30Z</dcterms:modified>
  <dc:identifier/>
  <dc:language/>
  <cp:version/>
</cp:coreProperties>
</file>